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embedTrueTypeFonts="1" saveSubsetFonts="1">
  <p:sldMasterIdLst>
    <p:sldMasterId id="2147483676" r:id="rId4"/>
    <p:sldMasterId id="2147483732" r:id="rId5"/>
    <p:sldMasterId id="2147483771" r:id="rId6"/>
    <p:sldMasterId id="2147483745" r:id="rId7"/>
    <p:sldMasterId id="2147483693" r:id="rId8"/>
    <p:sldMasterId id="2147483758" r:id="rId9"/>
    <p:sldMasterId id="2147483784" r:id="rId10"/>
    <p:sldMasterId id="2147486483" r:id="rId11"/>
  </p:sldMasterIdLst>
  <p:notesMasterIdLst>
    <p:notesMasterId r:id="rId28"/>
  </p:notesMasterIdLst>
  <p:handoutMasterIdLst>
    <p:handoutMasterId r:id="rId29"/>
  </p:handoutMasterIdLst>
  <p:sldIdLst>
    <p:sldId id="256" r:id="rId12"/>
    <p:sldId id="570" r:id="rId13"/>
    <p:sldId id="307" r:id="rId14"/>
    <p:sldId id="569" r:id="rId15"/>
    <p:sldId id="571" r:id="rId16"/>
    <p:sldId id="572" r:id="rId17"/>
    <p:sldId id="577" r:id="rId18"/>
    <p:sldId id="574" r:id="rId19"/>
    <p:sldId id="575" r:id="rId20"/>
    <p:sldId id="578" r:id="rId21"/>
    <p:sldId id="579" r:id="rId22"/>
    <p:sldId id="498" r:id="rId23"/>
    <p:sldId id="492" r:id="rId24"/>
    <p:sldId id="581" r:id="rId25"/>
    <p:sldId id="573" r:id="rId26"/>
    <p:sldId id="522" r:id="rId27"/>
  </p:sldIdLst>
  <p:sldSz cx="12192000" cy="6858000"/>
  <p:notesSz cx="6858000" cy="9144000"/>
  <p:embeddedFontLst>
    <p:embeddedFont>
      <p:font typeface="Kanit" pitchFamily="2" charset="-34"/>
      <p:regular r:id="rId30"/>
      <p:bold r:id="rId31"/>
      <p:italic r:id="rId32"/>
      <p:boldItalic r:id="rId33"/>
    </p:embeddedFont>
  </p:embeddedFontLst>
  <p:defaultTextStyle>
    <a:defPPr>
      <a:defRPr lang="en-US"/>
    </a:defPPr>
    <a:lvl1pPr algn="l" rtl="0" eaLnBrk="0" fontAlgn="base" hangingPunct="0">
      <a:spcBef>
        <a:spcPct val="0"/>
      </a:spcBef>
      <a:spcAft>
        <a:spcPct val="0"/>
      </a:spcAft>
      <a:defRPr kern="1200">
        <a:solidFill>
          <a:schemeClr val="tx1"/>
        </a:solidFill>
        <a:latin typeface="Kanit" panose="020B0502040204020203" charset="0"/>
        <a:ea typeface="+mn-ea"/>
        <a:cs typeface="+mn-cs"/>
      </a:defRPr>
    </a:lvl1pPr>
    <a:lvl2pPr marL="457200" algn="l" rtl="0" eaLnBrk="0" fontAlgn="base" hangingPunct="0">
      <a:spcBef>
        <a:spcPct val="0"/>
      </a:spcBef>
      <a:spcAft>
        <a:spcPct val="0"/>
      </a:spcAft>
      <a:defRPr kern="1200">
        <a:solidFill>
          <a:schemeClr val="tx1"/>
        </a:solidFill>
        <a:latin typeface="Kanit" panose="020B0502040204020203" charset="0"/>
        <a:ea typeface="+mn-ea"/>
        <a:cs typeface="+mn-cs"/>
      </a:defRPr>
    </a:lvl2pPr>
    <a:lvl3pPr marL="914400" algn="l" rtl="0" eaLnBrk="0" fontAlgn="base" hangingPunct="0">
      <a:spcBef>
        <a:spcPct val="0"/>
      </a:spcBef>
      <a:spcAft>
        <a:spcPct val="0"/>
      </a:spcAft>
      <a:defRPr kern="1200">
        <a:solidFill>
          <a:schemeClr val="tx1"/>
        </a:solidFill>
        <a:latin typeface="Kanit" panose="020B0502040204020203" charset="0"/>
        <a:ea typeface="+mn-ea"/>
        <a:cs typeface="+mn-cs"/>
      </a:defRPr>
    </a:lvl3pPr>
    <a:lvl4pPr marL="1371600" algn="l" rtl="0" eaLnBrk="0" fontAlgn="base" hangingPunct="0">
      <a:spcBef>
        <a:spcPct val="0"/>
      </a:spcBef>
      <a:spcAft>
        <a:spcPct val="0"/>
      </a:spcAft>
      <a:defRPr kern="1200">
        <a:solidFill>
          <a:schemeClr val="tx1"/>
        </a:solidFill>
        <a:latin typeface="Kanit" panose="020B0502040204020203" charset="0"/>
        <a:ea typeface="+mn-ea"/>
        <a:cs typeface="+mn-cs"/>
      </a:defRPr>
    </a:lvl4pPr>
    <a:lvl5pPr marL="1828800" algn="l" rtl="0" eaLnBrk="0" fontAlgn="base" hangingPunct="0">
      <a:spcBef>
        <a:spcPct val="0"/>
      </a:spcBef>
      <a:spcAft>
        <a:spcPct val="0"/>
      </a:spcAft>
      <a:defRPr kern="1200">
        <a:solidFill>
          <a:schemeClr val="tx1"/>
        </a:solidFill>
        <a:latin typeface="Kanit" panose="020B0502040204020203" charset="0"/>
        <a:ea typeface="+mn-ea"/>
        <a:cs typeface="+mn-cs"/>
      </a:defRPr>
    </a:lvl5pPr>
    <a:lvl6pPr marL="2286000" algn="l" defTabSz="914400" rtl="0" eaLnBrk="1" latinLnBrk="0" hangingPunct="1">
      <a:defRPr kern="1200">
        <a:solidFill>
          <a:schemeClr val="tx1"/>
        </a:solidFill>
        <a:latin typeface="Kanit" panose="020B0502040204020203" charset="0"/>
        <a:ea typeface="+mn-ea"/>
        <a:cs typeface="+mn-cs"/>
      </a:defRPr>
    </a:lvl6pPr>
    <a:lvl7pPr marL="2743200" algn="l" defTabSz="914400" rtl="0" eaLnBrk="1" latinLnBrk="0" hangingPunct="1">
      <a:defRPr kern="1200">
        <a:solidFill>
          <a:schemeClr val="tx1"/>
        </a:solidFill>
        <a:latin typeface="Kanit" panose="020B0502040204020203" charset="0"/>
        <a:ea typeface="+mn-ea"/>
        <a:cs typeface="+mn-cs"/>
      </a:defRPr>
    </a:lvl7pPr>
    <a:lvl8pPr marL="3200400" algn="l" defTabSz="914400" rtl="0" eaLnBrk="1" latinLnBrk="0" hangingPunct="1">
      <a:defRPr kern="1200">
        <a:solidFill>
          <a:schemeClr val="tx1"/>
        </a:solidFill>
        <a:latin typeface="Kanit" panose="020B0502040204020203" charset="0"/>
        <a:ea typeface="+mn-ea"/>
        <a:cs typeface="+mn-cs"/>
      </a:defRPr>
    </a:lvl8pPr>
    <a:lvl9pPr marL="3657600" algn="l" defTabSz="914400" rtl="0" eaLnBrk="1" latinLnBrk="0" hangingPunct="1">
      <a:defRPr kern="1200">
        <a:solidFill>
          <a:schemeClr val="tx1"/>
        </a:solidFill>
        <a:latin typeface="Kanit" panose="020B0502040204020203"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62B2"/>
    <a:srgbClr val="F2F6FC"/>
    <a:srgbClr val="F4867C"/>
    <a:srgbClr val="FFFFFF"/>
    <a:srgbClr val="FFD38F"/>
    <a:srgbClr val="E9E9EB"/>
    <a:srgbClr val="F5F5F5"/>
    <a:srgbClr val="F9CADB"/>
    <a:srgbClr val="B9B9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B08C8D-7353-4835-87D3-F67AAFF8B952}" v="2" dt="2025-09-18T06:50:18.307"/>
  </p1510:revLst>
</p1510:revInfo>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533" autoAdjust="0"/>
    <p:restoredTop sz="63317" autoAdjust="0"/>
  </p:normalViewPr>
  <p:slideViewPr>
    <p:cSldViewPr snapToGrid="0">
      <p:cViewPr varScale="1">
        <p:scale>
          <a:sx n="67" d="100"/>
          <a:sy n="67" d="100"/>
        </p:scale>
        <p:origin x="1956" y="72"/>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16152"/>
    </p:cViewPr>
  </p:sorterViewPr>
  <p:notesViewPr>
    <p:cSldViewPr snapToGrid="0">
      <p:cViewPr varScale="1">
        <p:scale>
          <a:sx n="81" d="100"/>
          <a:sy n="81" d="100"/>
        </p:scale>
        <p:origin x="389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microsoft.com/office/2018/10/relationships/authors" Target="authors.xml"/><Relationship Id="rId21" Type="http://schemas.openxmlformats.org/officeDocument/2006/relationships/slide" Target="slides/slide10.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font" Target="fonts/font4.fntdata"/><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font" Target="fonts/font3.fntdata"/><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notesMaster" Target="notesMasters/notesMaster1.xml"/><Relationship Id="rId36"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font" Target="fonts/font1.fntdata"/><Relationship Id="rId35" Type="http://schemas.openxmlformats.org/officeDocument/2006/relationships/viewProps" Target="viewProps.xml"/><Relationship Id="rId8" Type="http://schemas.openxmlformats.org/officeDocument/2006/relationships/slideMaster" Target="slideMasters/slideMaster5.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A1E23A5-C634-4226-2AA6-3645DE74EC7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r>
              <a:rPr lang="en-US" dirty="0"/>
              <a:t>Youth Involvement Council</a:t>
            </a:r>
            <a:endParaRPr lang="en-AU" dirty="0"/>
          </a:p>
        </p:txBody>
      </p:sp>
      <p:sp>
        <p:nvSpPr>
          <p:cNvPr id="3" name="Date Placeholder 2">
            <a:extLst>
              <a:ext uri="{FF2B5EF4-FFF2-40B4-BE49-F238E27FC236}">
                <a16:creationId xmlns:a16="http://schemas.microsoft.com/office/drawing/2014/main" id="{FCEB7D73-9E99-D904-FF8B-2FC0624B947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r>
              <a:rPr lang="en-AU" dirty="0"/>
              <a:t>11/11/2024</a:t>
            </a:r>
          </a:p>
        </p:txBody>
      </p:sp>
      <p:sp>
        <p:nvSpPr>
          <p:cNvPr id="4" name="Footer Placeholder 3">
            <a:extLst>
              <a:ext uri="{FF2B5EF4-FFF2-40B4-BE49-F238E27FC236}">
                <a16:creationId xmlns:a16="http://schemas.microsoft.com/office/drawing/2014/main" id="{9ED38932-FD9D-FAD1-B493-AB638ECD53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dirty="0"/>
              <a:t>WA Digital Inclusion Project – CRC Champions - Pilot - Training. digitalinclusion@wacoss.org.au</a:t>
            </a:r>
            <a:endParaRPr lang="en-AU" dirty="0"/>
          </a:p>
        </p:txBody>
      </p:sp>
      <p:sp>
        <p:nvSpPr>
          <p:cNvPr id="5" name="Slide Number Placeholder 4">
            <a:extLst>
              <a:ext uri="{FF2B5EF4-FFF2-40B4-BE49-F238E27FC236}">
                <a16:creationId xmlns:a16="http://schemas.microsoft.com/office/drawing/2014/main" id="{A3BA1A54-4AA7-6D21-57B1-CB0B3C925CBD}"/>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BD4AB9D1-D40E-4FE1-B3C6-3943EA2B9113}" type="slidenum">
              <a:rPr lang="en-AU" altLang="en-US"/>
              <a:pPr>
                <a:defRPr/>
              </a:pPr>
              <a:t>‹#›</a:t>
            </a:fld>
            <a:endParaRPr lang="en-AU"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BC45613-2B78-DE8A-7EB3-2BA5B3CB2C1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r>
              <a:rPr lang="en-US" dirty="0"/>
              <a:t>Youth Involvement Council</a:t>
            </a:r>
            <a:endParaRPr lang="en-AU" dirty="0"/>
          </a:p>
        </p:txBody>
      </p:sp>
      <p:sp>
        <p:nvSpPr>
          <p:cNvPr id="3" name="Date Placeholder 2">
            <a:extLst>
              <a:ext uri="{FF2B5EF4-FFF2-40B4-BE49-F238E27FC236}">
                <a16:creationId xmlns:a16="http://schemas.microsoft.com/office/drawing/2014/main" id="{E413E168-A53B-9C2F-FA05-EBBCCB06D53D}"/>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r>
              <a:rPr lang="en-AU" dirty="0"/>
              <a:t>11/11/2024	</a:t>
            </a:r>
          </a:p>
        </p:txBody>
      </p:sp>
      <p:sp>
        <p:nvSpPr>
          <p:cNvPr id="4" name="Slide Image Placeholder 3">
            <a:extLst>
              <a:ext uri="{FF2B5EF4-FFF2-40B4-BE49-F238E27FC236}">
                <a16:creationId xmlns:a16="http://schemas.microsoft.com/office/drawing/2014/main" id="{F2282288-45D2-D2DF-0B53-AD624DAEBFE5}"/>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a:extLst>
              <a:ext uri="{FF2B5EF4-FFF2-40B4-BE49-F238E27FC236}">
                <a16:creationId xmlns:a16="http://schemas.microsoft.com/office/drawing/2014/main" id="{EC744FBF-1B2F-A88A-D326-4FBA9E19E047}"/>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a:extLst>
              <a:ext uri="{FF2B5EF4-FFF2-40B4-BE49-F238E27FC236}">
                <a16:creationId xmlns:a16="http://schemas.microsoft.com/office/drawing/2014/main" id="{9A6242C4-0024-4AC5-A7DF-7002D5F1BAE7}"/>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dirty="0"/>
              <a:t>WA Digital Inclusion Project – Project CRC Champions - Pilot - Training</a:t>
            </a:r>
            <a:endParaRPr lang="en-AU" dirty="0"/>
          </a:p>
        </p:txBody>
      </p:sp>
      <p:sp>
        <p:nvSpPr>
          <p:cNvPr id="7" name="Slide Number Placeholder 6">
            <a:extLst>
              <a:ext uri="{FF2B5EF4-FFF2-40B4-BE49-F238E27FC236}">
                <a16:creationId xmlns:a16="http://schemas.microsoft.com/office/drawing/2014/main" id="{EC4C9484-8AD6-D3AA-5383-F8A388DEFB3C}"/>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0D6E2039-60C8-43C7-8691-7B55BCC41598}" type="slidenum">
              <a:rPr lang="en-AU" altLang="en-US"/>
              <a:pPr>
                <a:defRPr/>
              </a:pPr>
              <a:t>‹#›</a:t>
            </a:fld>
            <a:endParaRPr lang="en-AU" altLang="en-US"/>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18612527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14000"/>
              </a:lnSpc>
              <a:spcBef>
                <a:spcPts val="0"/>
              </a:spcBef>
              <a:spcAft>
                <a:spcPts val="0"/>
              </a:spcAft>
              <a:buNone/>
            </a:pPr>
            <a:r>
              <a:rPr lang="en-US" b="1" i="0" dirty="0" err="1">
                <a:effectLst/>
              </a:rPr>
              <a:t>myGov</a:t>
            </a:r>
            <a:r>
              <a:rPr lang="en-US" b="1" i="0" dirty="0">
                <a:effectLst/>
              </a:rPr>
              <a:t>: A secure way to access services online.</a:t>
            </a:r>
          </a:p>
          <a:p>
            <a:pPr marL="171450" indent="-171450" algn="l">
              <a:lnSpc>
                <a:spcPct val="114000"/>
              </a:lnSpc>
              <a:spcBef>
                <a:spcPts val="0"/>
              </a:spcBef>
              <a:spcAft>
                <a:spcPts val="0"/>
              </a:spcAft>
              <a:buFont typeface="Arial" panose="020B0604020202020204" pitchFamily="34" charset="0"/>
              <a:buChar char="•"/>
            </a:pPr>
            <a:r>
              <a:rPr lang="en-US" b="0" i="0" dirty="0">
                <a:effectLst/>
              </a:rPr>
              <a:t>There are a lot of government services to keep track of - health, tax, pension, and more. </a:t>
            </a:r>
          </a:p>
          <a:p>
            <a:pPr marL="171450" indent="-171450" algn="l">
              <a:lnSpc>
                <a:spcPct val="114000"/>
              </a:lnSpc>
              <a:spcBef>
                <a:spcPts val="0"/>
              </a:spcBef>
              <a:spcAft>
                <a:spcPts val="0"/>
              </a:spcAft>
              <a:buFont typeface="Arial" panose="020B0604020202020204" pitchFamily="34" charset="0"/>
              <a:buChar char="•"/>
            </a:pPr>
            <a:r>
              <a:rPr lang="en-US" b="0" i="0" dirty="0">
                <a:effectLst/>
              </a:rPr>
              <a:t>It's easy to forget something in all those piles of paper</a:t>
            </a:r>
            <a:r>
              <a:rPr lang="en-US" dirty="0"/>
              <a:t>.</a:t>
            </a:r>
          </a:p>
          <a:p>
            <a:pPr marL="171450" indent="-171450" algn="l">
              <a:lnSpc>
                <a:spcPct val="114000"/>
              </a:lnSpc>
              <a:spcBef>
                <a:spcPts val="0"/>
              </a:spcBef>
              <a:spcAft>
                <a:spcPts val="0"/>
              </a:spcAft>
              <a:buFont typeface="Arial" panose="020B0604020202020204" pitchFamily="34" charset="0"/>
              <a:buChar char="•"/>
            </a:pPr>
            <a:r>
              <a:rPr lang="en-US" b="0" i="0" dirty="0">
                <a:effectLst/>
              </a:rPr>
              <a:t>MyGov gives you a way to </a:t>
            </a:r>
            <a:r>
              <a:rPr lang="en-US" b="0" i="0" dirty="0" err="1">
                <a:effectLst/>
              </a:rPr>
              <a:t>organise</a:t>
            </a:r>
            <a:r>
              <a:rPr lang="en-US" b="0" i="0" dirty="0">
                <a:effectLst/>
              </a:rPr>
              <a:t> all of that securely online, with a single login and one password.</a:t>
            </a:r>
          </a:p>
          <a:p>
            <a:pPr algn="l">
              <a:lnSpc>
                <a:spcPct val="114000"/>
              </a:lnSpc>
              <a:spcBef>
                <a:spcPts val="0"/>
              </a:spcBef>
              <a:spcAft>
                <a:spcPts val="0"/>
              </a:spcAft>
            </a:pPr>
            <a:endParaRPr lang="en-US" b="0" i="0" dirty="0">
              <a:effectLst/>
            </a:endParaRPr>
          </a:p>
          <a:p>
            <a:pPr algn="l">
              <a:lnSpc>
                <a:spcPct val="114000"/>
              </a:lnSpc>
              <a:spcBef>
                <a:spcPts val="0"/>
              </a:spcBef>
              <a:spcAft>
                <a:spcPts val="0"/>
              </a:spcAft>
              <a:buNone/>
            </a:pPr>
            <a:r>
              <a:rPr lang="en-US" b="1" i="0" dirty="0" err="1">
                <a:effectLst/>
              </a:rPr>
              <a:t>myGov</a:t>
            </a:r>
            <a:r>
              <a:rPr lang="en-US" b="1" i="0" dirty="0">
                <a:effectLst/>
              </a:rPr>
              <a:t> keeps correspondence secure.</a:t>
            </a:r>
          </a:p>
          <a:p>
            <a:pPr marL="171450" indent="-171450" algn="l">
              <a:lnSpc>
                <a:spcPct val="114000"/>
              </a:lnSpc>
              <a:spcBef>
                <a:spcPts val="0"/>
              </a:spcBef>
              <a:spcAft>
                <a:spcPts val="0"/>
              </a:spcAft>
              <a:buFont typeface="Arial" panose="020B0604020202020204" pitchFamily="34" charset="0"/>
              <a:buChar char="•"/>
            </a:pPr>
            <a:r>
              <a:rPr lang="en-US" b="0" i="0" dirty="0">
                <a:effectLst/>
              </a:rPr>
              <a:t>There can be lots of important information to read when it comes to government services.</a:t>
            </a:r>
          </a:p>
          <a:p>
            <a:pPr marL="171450" indent="-171450" algn="l">
              <a:lnSpc>
                <a:spcPct val="114000"/>
              </a:lnSpc>
              <a:spcBef>
                <a:spcPts val="0"/>
              </a:spcBef>
              <a:spcAft>
                <a:spcPts val="0"/>
              </a:spcAft>
              <a:buFont typeface="Arial" panose="020B0604020202020204" pitchFamily="34" charset="0"/>
              <a:buChar char="•"/>
            </a:pPr>
            <a:r>
              <a:rPr lang="en-US" b="0" i="0" dirty="0">
                <a:effectLst/>
              </a:rPr>
              <a:t>The </a:t>
            </a:r>
            <a:r>
              <a:rPr lang="en-US" b="0" i="0" dirty="0" err="1">
                <a:effectLst/>
              </a:rPr>
              <a:t>myGov</a:t>
            </a:r>
            <a:r>
              <a:rPr lang="en-US" b="0" i="0" dirty="0">
                <a:effectLst/>
              </a:rPr>
              <a:t> website keeps all these records safe in your </a:t>
            </a:r>
            <a:r>
              <a:rPr lang="en-US" b="1" i="0" dirty="0" err="1">
                <a:effectLst/>
              </a:rPr>
              <a:t>myGov</a:t>
            </a:r>
            <a:r>
              <a:rPr lang="en-US" b="1" i="0" dirty="0">
                <a:effectLst/>
              </a:rPr>
              <a:t> Inbox</a:t>
            </a:r>
            <a:r>
              <a:rPr lang="en-US" dirty="0"/>
              <a:t>. </a:t>
            </a:r>
          </a:p>
          <a:p>
            <a:pPr marL="171450" indent="-171450" algn="l">
              <a:lnSpc>
                <a:spcPct val="114000"/>
              </a:lnSpc>
              <a:spcBef>
                <a:spcPts val="0"/>
              </a:spcBef>
              <a:spcAft>
                <a:spcPts val="0"/>
              </a:spcAft>
              <a:buFont typeface="Arial" panose="020B0604020202020204" pitchFamily="34" charset="0"/>
              <a:buChar char="•"/>
            </a:pPr>
            <a:r>
              <a:rPr lang="en-US" dirty="0"/>
              <a:t>They</a:t>
            </a:r>
            <a:r>
              <a:rPr lang="en-US" b="0" i="0" dirty="0">
                <a:effectLst/>
              </a:rPr>
              <a:t> will let you know when a new letter or message has been received, so you won't miss anything.</a:t>
            </a:r>
          </a:p>
          <a:p>
            <a:pPr marL="171450" indent="-171450" algn="l">
              <a:lnSpc>
                <a:spcPct val="114000"/>
              </a:lnSpc>
              <a:spcBef>
                <a:spcPts val="0"/>
              </a:spcBef>
              <a:spcAft>
                <a:spcPts val="0"/>
              </a:spcAft>
              <a:buFont typeface="Arial" panose="020B0604020202020204" pitchFamily="34" charset="0"/>
              <a:buChar char="•"/>
            </a:pPr>
            <a:endParaRPr lang="en-US" b="0" i="0" dirty="0">
              <a:effectLst/>
            </a:endParaRPr>
          </a:p>
          <a:p>
            <a:pPr algn="l">
              <a:lnSpc>
                <a:spcPct val="114000"/>
              </a:lnSpc>
              <a:spcBef>
                <a:spcPts val="0"/>
              </a:spcBef>
              <a:spcAft>
                <a:spcPts val="0"/>
              </a:spcAft>
              <a:buNone/>
            </a:pPr>
            <a:r>
              <a:rPr lang="en-US" b="1" i="0" dirty="0" err="1">
                <a:effectLst/>
              </a:rPr>
              <a:t>myGov</a:t>
            </a:r>
            <a:r>
              <a:rPr lang="en-US" b="1" i="0" dirty="0">
                <a:effectLst/>
              </a:rPr>
              <a:t> is free</a:t>
            </a:r>
            <a:r>
              <a:rPr lang="en-US" b="1" dirty="0"/>
              <a:t>.</a:t>
            </a:r>
            <a:endParaRPr lang="en-US" b="1" i="0" dirty="0">
              <a:effectLst/>
            </a:endParaRPr>
          </a:p>
          <a:p>
            <a:pPr marL="171450" indent="-171450" algn="l">
              <a:lnSpc>
                <a:spcPct val="114000"/>
              </a:lnSpc>
              <a:spcBef>
                <a:spcPts val="0"/>
              </a:spcBef>
              <a:spcAft>
                <a:spcPts val="0"/>
              </a:spcAft>
              <a:buFont typeface="Arial" panose="020B0604020202020204" pitchFamily="34" charset="0"/>
              <a:buChar char="•"/>
            </a:pPr>
            <a:r>
              <a:rPr lang="en-US" b="0" i="0" dirty="0">
                <a:effectLst/>
              </a:rPr>
              <a:t>To use </a:t>
            </a:r>
            <a:r>
              <a:rPr lang="en-US" b="0" i="0" dirty="0" err="1">
                <a:effectLst/>
              </a:rPr>
              <a:t>myGov</a:t>
            </a:r>
            <a:r>
              <a:rPr lang="en-US" b="0" i="0" dirty="0">
                <a:effectLst/>
              </a:rPr>
              <a:t>, all you need to do is set up a free </a:t>
            </a:r>
            <a:r>
              <a:rPr lang="en-US" b="1" i="0" dirty="0" err="1">
                <a:effectLst/>
              </a:rPr>
              <a:t>myGov</a:t>
            </a:r>
            <a:r>
              <a:rPr lang="en-US" b="1" i="0" dirty="0">
                <a:effectLst/>
              </a:rPr>
              <a:t> account</a:t>
            </a:r>
            <a:r>
              <a:rPr lang="en-US" b="0" i="0" dirty="0">
                <a:effectLst/>
              </a:rPr>
              <a:t>. </a:t>
            </a:r>
            <a:endParaRPr lang="en-US" dirty="0"/>
          </a:p>
          <a:p>
            <a:pPr marL="171450" indent="-171450" algn="l">
              <a:lnSpc>
                <a:spcPct val="114000"/>
              </a:lnSpc>
              <a:spcBef>
                <a:spcPts val="0"/>
              </a:spcBef>
              <a:spcAft>
                <a:spcPts val="0"/>
              </a:spcAft>
              <a:buFont typeface="Arial" panose="020B0604020202020204" pitchFamily="34" charset="0"/>
              <a:buChar char="•"/>
            </a:pPr>
            <a:r>
              <a:rPr lang="en-US" b="0" i="0" dirty="0">
                <a:effectLst/>
              </a:rPr>
              <a:t>You can then </a:t>
            </a:r>
            <a:r>
              <a:rPr lang="en-US" b="1" i="0" dirty="0">
                <a:effectLst/>
              </a:rPr>
              <a:t>link</a:t>
            </a:r>
            <a:r>
              <a:rPr lang="en-US" b="0" i="0" dirty="0">
                <a:effectLst/>
              </a:rPr>
              <a:t> your different services to your newly created </a:t>
            </a:r>
            <a:r>
              <a:rPr lang="en-US" b="0" i="0" dirty="0" err="1">
                <a:effectLst/>
              </a:rPr>
              <a:t>myGov</a:t>
            </a:r>
            <a:r>
              <a:rPr lang="en-US" b="0" i="0" dirty="0">
                <a:effectLst/>
              </a:rPr>
              <a:t> account. </a:t>
            </a:r>
          </a:p>
          <a:p>
            <a:pPr marL="171450" indent="-171450" algn="l">
              <a:lnSpc>
                <a:spcPct val="114000"/>
              </a:lnSpc>
              <a:spcBef>
                <a:spcPts val="0"/>
              </a:spcBef>
              <a:spcAft>
                <a:spcPts val="0"/>
              </a:spcAft>
              <a:buFont typeface="Arial" panose="020B0604020202020204" pitchFamily="34" charset="0"/>
              <a:buChar char="•"/>
            </a:pPr>
            <a:r>
              <a:rPr lang="en-US" b="0" i="0" dirty="0">
                <a:effectLst/>
              </a:rPr>
              <a:t>We'll explain how to do this, but it's very simple and secure.</a:t>
            </a:r>
          </a:p>
          <a:p>
            <a:pPr algn="l">
              <a:lnSpc>
                <a:spcPct val="114000"/>
              </a:lnSpc>
              <a:spcBef>
                <a:spcPts val="0"/>
              </a:spcBef>
              <a:spcAft>
                <a:spcPts val="0"/>
              </a:spcAft>
            </a:pPr>
            <a:endParaRPr lang="en-US" b="0" i="0" dirty="0">
              <a:effectLst/>
            </a:endParaRPr>
          </a:p>
        </p:txBody>
      </p:sp>
    </p:spTree>
    <p:extLst>
      <p:ext uri="{BB962C8B-B14F-4D97-AF65-F5344CB8AC3E}">
        <p14:creationId xmlns:p14="http://schemas.microsoft.com/office/powerpoint/2010/main" val="5454461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14000"/>
              </a:lnSpc>
              <a:spcBef>
                <a:spcPts val="0"/>
              </a:spcBef>
              <a:spcAft>
                <a:spcPts val="0"/>
              </a:spcAft>
              <a:buNone/>
            </a:pPr>
            <a:r>
              <a:rPr lang="en-US" b="0" i="0" dirty="0">
                <a:solidFill>
                  <a:srgbClr val="242424"/>
                </a:solidFill>
                <a:effectLst/>
              </a:rPr>
              <a:t>Phishing is when someone sends you a fake email to try and steal your personal information. These emails often look real and might seem like they come from a bank, a company, or even a friend, but they are scams.</a:t>
            </a:r>
          </a:p>
          <a:p>
            <a:pPr algn="l">
              <a:lnSpc>
                <a:spcPct val="114000"/>
              </a:lnSpc>
              <a:spcBef>
                <a:spcPts val="0"/>
              </a:spcBef>
              <a:spcAft>
                <a:spcPts val="0"/>
              </a:spcAft>
              <a:buNone/>
            </a:pPr>
            <a:endParaRPr lang="en-US" b="0" i="0" dirty="0">
              <a:solidFill>
                <a:srgbClr val="242424"/>
              </a:solidFill>
              <a:effectLst/>
            </a:endParaRPr>
          </a:p>
          <a:p>
            <a:pPr algn="l">
              <a:lnSpc>
                <a:spcPct val="114000"/>
              </a:lnSpc>
              <a:spcBef>
                <a:spcPts val="0"/>
              </a:spcBef>
              <a:spcAft>
                <a:spcPts val="0"/>
              </a:spcAft>
              <a:buNone/>
            </a:pPr>
            <a:r>
              <a:rPr lang="en-US" b="0" i="0" dirty="0">
                <a:solidFill>
                  <a:srgbClr val="242424"/>
                </a:solidFill>
                <a:effectLst/>
              </a:rPr>
              <a:t>Here are some tips to protect yourself from phishing:</a:t>
            </a:r>
          </a:p>
          <a:p>
            <a:pPr marL="171450" indent="-171450" algn="l">
              <a:lnSpc>
                <a:spcPct val="114000"/>
              </a:lnSpc>
              <a:spcBef>
                <a:spcPts val="0"/>
              </a:spcBef>
              <a:spcAft>
                <a:spcPts val="0"/>
              </a:spcAft>
              <a:buFont typeface="Arial" panose="020B0604020202020204" pitchFamily="34" charset="0"/>
              <a:buChar char="•"/>
            </a:pPr>
            <a:r>
              <a:rPr lang="en-US" b="1" i="0" dirty="0">
                <a:solidFill>
                  <a:srgbClr val="242424"/>
                </a:solidFill>
                <a:effectLst/>
              </a:rPr>
              <a:t>Don't click on suspicious links</a:t>
            </a:r>
            <a:r>
              <a:rPr lang="en-US" dirty="0">
                <a:solidFill>
                  <a:srgbClr val="242424"/>
                </a:solidFill>
              </a:rPr>
              <a:t>.</a:t>
            </a:r>
            <a:r>
              <a:rPr lang="en-US" b="0" i="0" dirty="0">
                <a:solidFill>
                  <a:srgbClr val="242424"/>
                </a:solidFill>
                <a:effectLst/>
              </a:rPr>
              <a:t> If an email looks strange or asks you to click on a link, be careful. It might take you to a fake website that looks real.</a:t>
            </a:r>
          </a:p>
          <a:p>
            <a:pPr marL="171450" indent="-171450" algn="l">
              <a:lnSpc>
                <a:spcPct val="114000"/>
              </a:lnSpc>
              <a:spcBef>
                <a:spcPts val="0"/>
              </a:spcBef>
              <a:spcAft>
                <a:spcPts val="0"/>
              </a:spcAft>
              <a:buFont typeface="Arial" panose="020B0604020202020204" pitchFamily="34" charset="0"/>
              <a:buChar char="•"/>
            </a:pPr>
            <a:r>
              <a:rPr lang="en-US" b="1" i="0" dirty="0">
                <a:solidFill>
                  <a:srgbClr val="242424"/>
                </a:solidFill>
                <a:effectLst/>
              </a:rPr>
              <a:t>Don't share personal information</a:t>
            </a:r>
            <a:r>
              <a:rPr lang="en-US" dirty="0">
                <a:solidFill>
                  <a:srgbClr val="242424"/>
                </a:solidFill>
              </a:rPr>
              <a:t>.</a:t>
            </a:r>
            <a:r>
              <a:rPr lang="en-US" b="0" i="0" dirty="0">
                <a:solidFill>
                  <a:srgbClr val="242424"/>
                </a:solidFill>
                <a:effectLst/>
              </a:rPr>
              <a:t> Never give out your passwords, bank details, or other personal information in response to an email.</a:t>
            </a:r>
          </a:p>
          <a:p>
            <a:pPr marL="171450" indent="-171450" algn="l">
              <a:lnSpc>
                <a:spcPct val="114000"/>
              </a:lnSpc>
              <a:spcBef>
                <a:spcPts val="0"/>
              </a:spcBef>
              <a:spcAft>
                <a:spcPts val="0"/>
              </a:spcAft>
              <a:buFont typeface="Arial" panose="020B0604020202020204" pitchFamily="34" charset="0"/>
              <a:buChar char="•"/>
            </a:pPr>
            <a:r>
              <a:rPr lang="en-US" b="1" i="0" dirty="0">
                <a:solidFill>
                  <a:srgbClr val="242424"/>
                </a:solidFill>
                <a:effectLst/>
              </a:rPr>
              <a:t>Look for signs of phishing</a:t>
            </a:r>
            <a:r>
              <a:rPr lang="en-US" dirty="0">
                <a:solidFill>
                  <a:srgbClr val="242424"/>
                </a:solidFill>
              </a:rPr>
              <a:t>.</a:t>
            </a:r>
            <a:r>
              <a:rPr lang="en-US" b="0" i="0" dirty="0">
                <a:solidFill>
                  <a:srgbClr val="242424"/>
                </a:solidFill>
                <a:effectLst/>
              </a:rPr>
              <a:t> Phishing emails often have:</a:t>
            </a:r>
          </a:p>
          <a:p>
            <a:pPr marL="628650" lvl="1" indent="-171450">
              <a:lnSpc>
                <a:spcPct val="114000"/>
              </a:lnSpc>
              <a:spcBef>
                <a:spcPts val="0"/>
              </a:spcBef>
              <a:spcAft>
                <a:spcPts val="0"/>
              </a:spcAft>
              <a:buFont typeface="Arial" panose="020B0604020202020204" pitchFamily="34" charset="0"/>
              <a:buChar char="•"/>
            </a:pPr>
            <a:r>
              <a:rPr lang="en-US" b="0" i="0" dirty="0">
                <a:solidFill>
                  <a:srgbClr val="242424"/>
                </a:solidFill>
                <a:effectLst/>
              </a:rPr>
              <a:t>spelling mistakes,</a:t>
            </a:r>
          </a:p>
          <a:p>
            <a:pPr marL="628650" lvl="1" indent="-171450">
              <a:lnSpc>
                <a:spcPct val="114000"/>
              </a:lnSpc>
              <a:spcBef>
                <a:spcPts val="0"/>
              </a:spcBef>
              <a:spcAft>
                <a:spcPts val="0"/>
              </a:spcAft>
              <a:buFont typeface="Arial" panose="020B0604020202020204" pitchFamily="34" charset="0"/>
              <a:buChar char="•"/>
            </a:pPr>
            <a:r>
              <a:rPr lang="en-US" b="0" i="0" dirty="0">
                <a:solidFill>
                  <a:srgbClr val="242424"/>
                </a:solidFill>
                <a:effectLst/>
              </a:rPr>
              <a:t>generic greetings like "Dear Customer," and </a:t>
            </a:r>
          </a:p>
          <a:p>
            <a:pPr marL="628650" lvl="1" indent="-171450">
              <a:lnSpc>
                <a:spcPct val="114000"/>
              </a:lnSpc>
              <a:spcBef>
                <a:spcPts val="0"/>
              </a:spcBef>
              <a:spcAft>
                <a:spcPts val="0"/>
              </a:spcAft>
              <a:buFont typeface="Arial" panose="020B0604020202020204" pitchFamily="34" charset="0"/>
              <a:buChar char="•"/>
            </a:pPr>
            <a:r>
              <a:rPr lang="en-US" b="0" i="0" dirty="0">
                <a:solidFill>
                  <a:srgbClr val="242424"/>
                </a:solidFill>
                <a:effectLst/>
              </a:rPr>
              <a:t>urgent messages that try to make you act quickly.</a:t>
            </a:r>
          </a:p>
          <a:p>
            <a:pPr marL="171450" indent="-171450" algn="l">
              <a:lnSpc>
                <a:spcPct val="114000"/>
              </a:lnSpc>
              <a:spcBef>
                <a:spcPts val="0"/>
              </a:spcBef>
              <a:spcAft>
                <a:spcPts val="0"/>
              </a:spcAft>
              <a:buFont typeface="Arial" panose="020B0604020202020204" pitchFamily="34" charset="0"/>
              <a:buChar char="•"/>
            </a:pPr>
            <a:r>
              <a:rPr lang="en-US" b="1" i="0" dirty="0">
                <a:solidFill>
                  <a:srgbClr val="242424"/>
                </a:solidFill>
                <a:effectLst/>
              </a:rPr>
              <a:t>Report phishing emails</a:t>
            </a:r>
            <a:r>
              <a:rPr lang="en-US" b="0" i="0" dirty="0">
                <a:solidFill>
                  <a:srgbClr val="242424"/>
                </a:solidFill>
                <a:effectLst/>
              </a:rPr>
              <a:t>: If you get a phishing email, report it to your email provider or a relevant authority.</a:t>
            </a:r>
          </a:p>
          <a:p>
            <a:pPr algn="l">
              <a:lnSpc>
                <a:spcPct val="114000"/>
              </a:lnSpc>
              <a:spcBef>
                <a:spcPts val="0"/>
              </a:spcBef>
              <a:spcAft>
                <a:spcPts val="0"/>
              </a:spcAft>
            </a:pPr>
            <a:endParaRPr lang="en-US" b="0" i="0" dirty="0">
              <a:solidFill>
                <a:srgbClr val="242424"/>
              </a:solidFill>
              <a:effectLst/>
            </a:endParaRPr>
          </a:p>
          <a:p>
            <a:pPr algn="l">
              <a:lnSpc>
                <a:spcPct val="114000"/>
              </a:lnSpc>
              <a:spcBef>
                <a:spcPts val="0"/>
              </a:spcBef>
              <a:spcAft>
                <a:spcPts val="0"/>
              </a:spcAft>
            </a:pPr>
            <a:r>
              <a:rPr lang="en-US" b="0" i="0" dirty="0">
                <a:solidFill>
                  <a:srgbClr val="242424"/>
                </a:solidFill>
                <a:effectLst/>
              </a:rPr>
              <a:t>By being aware of phishing, you can avoid falling for scams.</a:t>
            </a:r>
          </a:p>
        </p:txBody>
      </p:sp>
    </p:spTree>
    <p:extLst>
      <p:ext uri="{BB962C8B-B14F-4D97-AF65-F5344CB8AC3E}">
        <p14:creationId xmlns:p14="http://schemas.microsoft.com/office/powerpoint/2010/main" val="6661093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07CEA-833E-4A81-D1CC-05B89FD8AA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95B575-FF2E-96ED-7BED-F9D78F59F3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A7BD05-D750-34B6-F287-DEC62D103B26}"/>
              </a:ext>
            </a:extLst>
          </p:cNvPr>
          <p:cNvSpPr>
            <a:spLocks noGrp="1"/>
          </p:cNvSpPr>
          <p:nvPr>
            <p:ph type="body" idx="1"/>
          </p:nvPr>
        </p:nvSpPr>
        <p:spPr/>
        <p:txBody>
          <a:bodyPr/>
          <a:lstStyle/>
          <a:p>
            <a:r>
              <a:rPr lang="en-AU" sz="1400" dirty="0"/>
              <a:t>Look at the email on the screen and see if you can find the red flags with this email received?</a:t>
            </a:r>
          </a:p>
          <a:p>
            <a:br>
              <a:rPr lang="en-AU" sz="1400" dirty="0"/>
            </a:br>
            <a:r>
              <a:rPr lang="en-AU" sz="1400" dirty="0"/>
              <a:t>The next slide has the answers, but see if people can find some of the signs before showing them.</a:t>
            </a:r>
          </a:p>
        </p:txBody>
      </p:sp>
    </p:spTree>
    <p:extLst>
      <p:ext uri="{BB962C8B-B14F-4D97-AF65-F5344CB8AC3E}">
        <p14:creationId xmlns:p14="http://schemas.microsoft.com/office/powerpoint/2010/main" val="3305283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390525"/>
            <a:ext cx="5756275" cy="3238500"/>
          </a:xfrm>
        </p:spPr>
      </p:sp>
      <p:sp>
        <p:nvSpPr>
          <p:cNvPr id="3" name="Notes Placeholder 2"/>
          <p:cNvSpPr>
            <a:spLocks noGrp="1"/>
          </p:cNvSpPr>
          <p:nvPr>
            <p:ph type="body" idx="1"/>
          </p:nvPr>
        </p:nvSpPr>
        <p:spPr>
          <a:xfrm>
            <a:off x="731521" y="3844779"/>
            <a:ext cx="5852160" cy="4556271"/>
          </a:xfrm>
        </p:spPr>
        <p:txBody>
          <a:bodyPr/>
          <a:lstStyle/>
          <a:p>
            <a:pPr marL="228600" indent="-228600">
              <a:buAutoNum type="arabicPeriod"/>
            </a:pPr>
            <a:r>
              <a:rPr lang="en-AU" sz="1400" dirty="0">
                <a:cs typeface="Arial" panose="020B0604020202020204" pitchFamily="34" charset="0"/>
              </a:rPr>
              <a:t>The email address is not a Government legitimate email address.</a:t>
            </a:r>
          </a:p>
          <a:p>
            <a:pPr marL="228600" indent="-228600">
              <a:buAutoNum type="arabicPeriod"/>
            </a:pPr>
            <a:r>
              <a:rPr lang="en-AU" sz="1400" dirty="0">
                <a:cs typeface="Arial" panose="020B0604020202020204" pitchFamily="34" charset="0"/>
              </a:rPr>
              <a:t>They use confusing language with complicated words.</a:t>
            </a:r>
          </a:p>
          <a:p>
            <a:pPr marL="228600" indent="-228600">
              <a:buAutoNum type="arabicPeriod"/>
            </a:pPr>
            <a:r>
              <a:rPr lang="en-AU" sz="1400" dirty="0">
                <a:cs typeface="Arial" panose="020B0604020202020204" pitchFamily="34" charset="0"/>
              </a:rPr>
              <a:t>It sounds too good to be true – they are saying you are owed $520.64</a:t>
            </a:r>
          </a:p>
          <a:p>
            <a:pPr marL="228600" indent="-228600">
              <a:buAutoNum type="arabicPeriod"/>
            </a:pPr>
            <a:r>
              <a:rPr lang="en-AU" sz="1400" dirty="0">
                <a:cs typeface="Arial" panose="020B0604020202020204" pitchFamily="34" charset="0"/>
              </a:rPr>
              <a:t>They are trying to rush you to acting in 10 business days. If the Government owes you money, there is no time limit like this.</a:t>
            </a:r>
          </a:p>
          <a:p>
            <a:pPr marL="228600" indent="-228600">
              <a:buAutoNum type="arabicPeriod"/>
            </a:pPr>
            <a:r>
              <a:rPr lang="en-AU" sz="1400" dirty="0">
                <a:cs typeface="Arial" panose="020B0604020202020204" pitchFamily="34" charset="0"/>
              </a:rPr>
              <a:t>They are asking you to send an IBAN (International Bank Account Number). It is also another email address that doesn’t look legitimate.</a:t>
            </a:r>
          </a:p>
          <a:p>
            <a:pPr marL="228600" indent="-228600">
              <a:buAutoNum type="arabicPeriod"/>
            </a:pPr>
            <a:r>
              <a:rPr lang="en-AU" sz="1400" dirty="0">
                <a:cs typeface="Arial" panose="020B0604020202020204" pitchFamily="34" charset="0"/>
              </a:rPr>
              <a:t>They are asking you to send 100 points of ID (Medicare card &amp; Driver’s Licence). With this information they could steal your identity.</a:t>
            </a:r>
          </a:p>
          <a:p>
            <a:pPr marL="228600" indent="-228600">
              <a:buAutoNum type="arabicPeriod"/>
            </a:pPr>
            <a:endParaRPr lang="en-AU" sz="1400" dirty="0">
              <a:cs typeface="Arial" panose="020B0604020202020204" pitchFamily="34" charset="0"/>
            </a:endParaRPr>
          </a:p>
        </p:txBody>
      </p:sp>
    </p:spTree>
    <p:extLst>
      <p:ext uri="{BB962C8B-B14F-4D97-AF65-F5344CB8AC3E}">
        <p14:creationId xmlns:p14="http://schemas.microsoft.com/office/powerpoint/2010/main" val="39402776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400" dirty="0"/>
              <a:t>Review the main points from today’s session and ask if anyone has any questions.</a:t>
            </a:r>
          </a:p>
          <a:p>
            <a:endParaRPr lang="en-AU" sz="1400" dirty="0"/>
          </a:p>
          <a:p>
            <a:r>
              <a:rPr lang="en-AU" sz="1400" dirty="0"/>
              <a:t>Share some of people’s experiences with Email.</a:t>
            </a:r>
          </a:p>
        </p:txBody>
      </p:sp>
    </p:spTree>
    <p:extLst>
      <p:ext uri="{BB962C8B-B14F-4D97-AF65-F5344CB8AC3E}">
        <p14:creationId xmlns:p14="http://schemas.microsoft.com/office/powerpoint/2010/main" val="25906322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15655991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CADCC4-DC85-3E52-F92B-C48C080F62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E86B45-9CC0-9E36-4FF3-7F1A5D5362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33BF5E-50AA-9165-7315-09041A51FA33}"/>
              </a:ext>
            </a:extLst>
          </p:cNvPr>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2263229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3854674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E4B3C5EB-2EE6-8616-6FC8-5FA33F56996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89B7C18F-FC6F-4508-B9FF-631F60AF2B3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3591272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2801E1-0526-FBFE-CCFB-796F09E008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0EBBCF-28BD-00DD-D19D-37D0E8F9AB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D94B6E-35DE-17EB-0D50-3A043CC3897D}"/>
              </a:ext>
            </a:extLst>
          </p:cNvPr>
          <p:cNvSpPr>
            <a:spLocks noGrp="1"/>
          </p:cNvSpPr>
          <p:nvPr>
            <p:ph type="body" idx="1"/>
          </p:nvPr>
        </p:nvSpPr>
        <p:spPr/>
        <p:txBody>
          <a:bodyPr/>
          <a:lstStyle/>
          <a:p>
            <a:r>
              <a:rPr lang="en-US" sz="1400" dirty="0"/>
              <a:t>Greet everyone, introduce yourself and why you’re here.</a:t>
            </a:r>
          </a:p>
          <a:p>
            <a:r>
              <a:rPr lang="en-US" sz="1400" dirty="0"/>
              <a:t>Discuss the uses beyond sending and receiving email like letters in the post. For example, your email can be your username for services. </a:t>
            </a:r>
          </a:p>
          <a:p>
            <a:r>
              <a:rPr lang="en-US" sz="1400" dirty="0"/>
              <a:t>It is important that when you create an email account it is:</a:t>
            </a:r>
          </a:p>
          <a:p>
            <a:pPr marL="285750" indent="-285750">
              <a:buFont typeface="Arial" panose="020B0604020202020204" pitchFamily="34" charset="0"/>
              <a:buChar char="•"/>
            </a:pPr>
            <a:r>
              <a:rPr lang="en-US" sz="1400" dirty="0"/>
              <a:t>memorable for you to access and use the email address, and </a:t>
            </a:r>
          </a:p>
          <a:p>
            <a:pPr marL="285750" indent="-285750">
              <a:buFont typeface="Arial" panose="020B0604020202020204" pitchFamily="34" charset="0"/>
              <a:buChar char="•"/>
            </a:pPr>
            <a:r>
              <a:rPr lang="en-US" sz="1400" dirty="0"/>
              <a:t>secure because it will include personal information and allow access to other accounts.</a:t>
            </a:r>
          </a:p>
          <a:p>
            <a:r>
              <a:rPr lang="en-US" sz="1400" dirty="0"/>
              <a:t>Include that you will be talking about how to access and use email safely. Remind them to attend future training about online safety.</a:t>
            </a:r>
          </a:p>
        </p:txBody>
      </p:sp>
    </p:spTree>
    <p:extLst>
      <p:ext uri="{BB962C8B-B14F-4D97-AF65-F5344CB8AC3E}">
        <p14:creationId xmlns:p14="http://schemas.microsoft.com/office/powerpoint/2010/main" val="3530743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53CAD5-20F8-6DA6-5CA9-C4E5A13276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960AF8-B049-3863-DFB7-CC57A921C4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84C6B6-927D-A61E-0AF7-1250F2EDF41A}"/>
              </a:ext>
            </a:extLst>
          </p:cNvPr>
          <p:cNvSpPr>
            <a:spLocks noGrp="1"/>
          </p:cNvSpPr>
          <p:nvPr>
            <p:ph type="body" idx="1"/>
          </p:nvPr>
        </p:nvSpPr>
        <p:spPr/>
        <p:txBody>
          <a:bodyPr/>
          <a:lstStyle/>
          <a:p>
            <a:pPr marL="285750" indent="-285750" algn="l">
              <a:buFont typeface="Arial" panose="020B0604020202020204" pitchFamily="34" charset="0"/>
              <a:buChar char="•"/>
            </a:pPr>
            <a:r>
              <a:rPr lang="en-US" sz="1400" b="1" i="0" dirty="0">
                <a:solidFill>
                  <a:srgbClr val="242424"/>
                </a:solidFill>
                <a:effectLst/>
              </a:rPr>
              <a:t>Ask each participant to introduce themselves</a:t>
            </a:r>
            <a:r>
              <a:rPr lang="en-US" sz="1400" b="0" i="0" dirty="0">
                <a:solidFill>
                  <a:srgbClr val="242424"/>
                </a:solidFill>
                <a:effectLst/>
              </a:rPr>
              <a:t>. They should include their name and one interesting fact about themselves.</a:t>
            </a:r>
          </a:p>
          <a:p>
            <a:pPr marL="285750" indent="-285750" algn="l">
              <a:buFont typeface="Arial" panose="020B0604020202020204" pitchFamily="34" charset="0"/>
              <a:buChar char="•"/>
            </a:pPr>
            <a:r>
              <a:rPr lang="en-US" sz="1400" b="1" i="0" dirty="0">
                <a:solidFill>
                  <a:srgbClr val="242424"/>
                </a:solidFill>
                <a:effectLst/>
              </a:rPr>
              <a:t>Limit each introduction to 30 seconds</a:t>
            </a:r>
            <a:r>
              <a:rPr lang="en-US" sz="1400" b="0" i="0" dirty="0">
                <a:solidFill>
                  <a:srgbClr val="242424"/>
                </a:solidFill>
                <a:effectLst/>
              </a:rPr>
              <a:t> to keep it brief and engaging.</a:t>
            </a:r>
          </a:p>
          <a:p>
            <a:endParaRPr lang="en-AU" sz="1400" dirty="0"/>
          </a:p>
        </p:txBody>
      </p:sp>
    </p:spTree>
    <p:extLst>
      <p:ext uri="{BB962C8B-B14F-4D97-AF65-F5344CB8AC3E}">
        <p14:creationId xmlns:p14="http://schemas.microsoft.com/office/powerpoint/2010/main" val="2875345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71475"/>
            <a:ext cx="5486400" cy="3086100"/>
          </a:xfrm>
        </p:spPr>
      </p:sp>
      <p:sp>
        <p:nvSpPr>
          <p:cNvPr id="3" name="Notes Placeholder 2"/>
          <p:cNvSpPr>
            <a:spLocks noGrp="1"/>
          </p:cNvSpPr>
          <p:nvPr>
            <p:ph type="body" idx="1"/>
          </p:nvPr>
        </p:nvSpPr>
        <p:spPr>
          <a:xfrm>
            <a:off x="685800" y="3645725"/>
            <a:ext cx="5486400" cy="4928259"/>
          </a:xfrm>
        </p:spPr>
        <p:txBody>
          <a:bodyPr/>
          <a:lstStyle/>
          <a:p>
            <a:pPr marL="285750" indent="-285750" algn="l">
              <a:lnSpc>
                <a:spcPct val="114000"/>
              </a:lnSpc>
              <a:spcBef>
                <a:spcPts val="0"/>
              </a:spcBef>
              <a:spcAft>
                <a:spcPts val="0"/>
              </a:spcAft>
              <a:buFont typeface="Arial" panose="020B0604020202020204" pitchFamily="34" charset="0"/>
              <a:buChar char="•"/>
            </a:pPr>
            <a:r>
              <a:rPr lang="en-US" sz="1400" b="0" i="0" dirty="0">
                <a:effectLst/>
              </a:rPr>
              <a:t>Ask participants, “What do you know about email? Has anyone used email before?” – get participants to share their experiences. </a:t>
            </a:r>
          </a:p>
          <a:p>
            <a:pPr marL="285750" indent="-285750" algn="l">
              <a:lnSpc>
                <a:spcPct val="114000"/>
              </a:lnSpc>
              <a:spcBef>
                <a:spcPts val="0"/>
              </a:spcBef>
              <a:spcAft>
                <a:spcPts val="0"/>
              </a:spcAft>
              <a:buFont typeface="Arial" panose="020B0604020202020204" pitchFamily="34" charset="0"/>
              <a:buChar char="•"/>
            </a:pPr>
            <a:r>
              <a:rPr lang="en-US" sz="1400" b="0" i="0" dirty="0">
                <a:effectLst/>
              </a:rPr>
              <a:t>Email is a tool that lets you send and receive messages over the internet. It's like sending a letter, but much faster.</a:t>
            </a:r>
          </a:p>
          <a:p>
            <a:pPr marL="285750" indent="-285750" algn="l">
              <a:lnSpc>
                <a:spcPct val="114000"/>
              </a:lnSpc>
              <a:spcBef>
                <a:spcPts val="0"/>
              </a:spcBef>
              <a:spcAft>
                <a:spcPts val="0"/>
              </a:spcAft>
              <a:buFont typeface="Arial" panose="020B0604020202020204" pitchFamily="34" charset="0"/>
              <a:buChar char="•"/>
            </a:pPr>
            <a:r>
              <a:rPr lang="en-US" sz="1400" b="0" i="0" dirty="0">
                <a:effectLst/>
              </a:rPr>
              <a:t>With email, you can:</a:t>
            </a:r>
          </a:p>
          <a:p>
            <a:pPr marL="742950" lvl="1" indent="-285750">
              <a:lnSpc>
                <a:spcPct val="114000"/>
              </a:lnSpc>
              <a:spcBef>
                <a:spcPts val="0"/>
              </a:spcBef>
              <a:spcAft>
                <a:spcPts val="0"/>
              </a:spcAft>
              <a:buFont typeface="Arial" panose="020B0604020202020204" pitchFamily="34" charset="0"/>
              <a:buChar char="•"/>
            </a:pPr>
            <a:r>
              <a:rPr lang="en-US" sz="1400" b="0" i="0" dirty="0">
                <a:effectLst/>
              </a:rPr>
              <a:t>Send and receive messages quickly.</a:t>
            </a:r>
          </a:p>
          <a:p>
            <a:pPr marL="742950" lvl="1" indent="-285750">
              <a:lnSpc>
                <a:spcPct val="114000"/>
              </a:lnSpc>
              <a:spcBef>
                <a:spcPts val="0"/>
              </a:spcBef>
              <a:spcAft>
                <a:spcPts val="0"/>
              </a:spcAft>
              <a:buFont typeface="Arial" panose="020B0604020202020204" pitchFamily="34" charset="0"/>
              <a:buChar char="•"/>
            </a:pPr>
            <a:r>
              <a:rPr lang="en-US" sz="1400" b="0" i="0" dirty="0">
                <a:effectLst/>
              </a:rPr>
              <a:t>Attach files like photos or documents.</a:t>
            </a:r>
          </a:p>
          <a:p>
            <a:pPr marL="742950" lvl="1" indent="-285750">
              <a:lnSpc>
                <a:spcPct val="114000"/>
              </a:lnSpc>
              <a:spcBef>
                <a:spcPts val="0"/>
              </a:spcBef>
              <a:spcAft>
                <a:spcPts val="0"/>
              </a:spcAft>
              <a:buFont typeface="Arial" panose="020B0604020202020204" pitchFamily="34" charset="0"/>
              <a:buChar char="•"/>
            </a:pPr>
            <a:r>
              <a:rPr lang="en-US" sz="1400" b="0" i="0" dirty="0" err="1">
                <a:effectLst/>
              </a:rPr>
              <a:t>Organise</a:t>
            </a:r>
            <a:r>
              <a:rPr lang="en-US" sz="1400" b="0" i="0" dirty="0">
                <a:effectLst/>
              </a:rPr>
              <a:t> your messages to keep things tidy.</a:t>
            </a:r>
          </a:p>
          <a:p>
            <a:pPr marL="742950" lvl="1" indent="-285750">
              <a:lnSpc>
                <a:spcPct val="114000"/>
              </a:lnSpc>
              <a:spcBef>
                <a:spcPts val="0"/>
              </a:spcBef>
              <a:spcAft>
                <a:spcPts val="0"/>
              </a:spcAft>
              <a:buFont typeface="Arial" panose="020B0604020202020204" pitchFamily="34" charset="0"/>
              <a:buChar char="•"/>
            </a:pPr>
            <a:r>
              <a:rPr lang="en-US" sz="1400" b="0" i="0" dirty="0">
                <a:effectLst/>
              </a:rPr>
              <a:t>Use it for both personal and work communication.</a:t>
            </a:r>
          </a:p>
          <a:p>
            <a:pPr marL="285750" indent="-285750" algn="l">
              <a:lnSpc>
                <a:spcPct val="114000"/>
              </a:lnSpc>
              <a:spcBef>
                <a:spcPts val="0"/>
              </a:spcBef>
              <a:spcAft>
                <a:spcPts val="0"/>
              </a:spcAft>
              <a:buFont typeface="Arial" panose="020B0604020202020204" pitchFamily="34" charset="0"/>
              <a:buChar char="•"/>
            </a:pPr>
            <a:r>
              <a:rPr lang="en-US" sz="1400" b="0" i="0" dirty="0">
                <a:effectLst/>
              </a:rPr>
              <a:t>Emails are also useful for signing in to different services. Many websites and apps need an email address to create an account. This includes:</a:t>
            </a:r>
          </a:p>
          <a:p>
            <a:pPr marL="742950" lvl="1" indent="-285750">
              <a:lnSpc>
                <a:spcPct val="114000"/>
              </a:lnSpc>
              <a:spcBef>
                <a:spcPts val="0"/>
              </a:spcBef>
              <a:spcAft>
                <a:spcPts val="0"/>
              </a:spcAft>
              <a:buFont typeface="Arial" panose="020B0604020202020204" pitchFamily="34" charset="0"/>
              <a:buChar char="•"/>
            </a:pPr>
            <a:r>
              <a:rPr lang="en-US" sz="1400" b="0" i="0" dirty="0">
                <a:effectLst/>
              </a:rPr>
              <a:t>Government services like MyGov for Medicare and Centrelink.</a:t>
            </a:r>
          </a:p>
          <a:p>
            <a:pPr marL="742950" lvl="1" indent="-285750">
              <a:lnSpc>
                <a:spcPct val="114000"/>
              </a:lnSpc>
              <a:spcBef>
                <a:spcPts val="0"/>
              </a:spcBef>
              <a:spcAft>
                <a:spcPts val="0"/>
              </a:spcAft>
              <a:buFont typeface="Arial" panose="020B0604020202020204" pitchFamily="34" charset="0"/>
              <a:buChar char="•"/>
            </a:pPr>
            <a:r>
              <a:rPr lang="en-US" sz="1400" b="0" i="0" dirty="0">
                <a:effectLst/>
              </a:rPr>
              <a:t>Online banking to manage your money.</a:t>
            </a:r>
          </a:p>
          <a:p>
            <a:pPr marL="742950" lvl="1" indent="-285750">
              <a:lnSpc>
                <a:spcPct val="114000"/>
              </a:lnSpc>
              <a:spcBef>
                <a:spcPts val="0"/>
              </a:spcBef>
              <a:spcAft>
                <a:spcPts val="0"/>
              </a:spcAft>
              <a:buFont typeface="Arial" panose="020B0604020202020204" pitchFamily="34" charset="0"/>
              <a:buChar char="•"/>
            </a:pPr>
            <a:r>
              <a:rPr lang="en-US" sz="1400" b="0" i="0" dirty="0">
                <a:effectLst/>
              </a:rPr>
              <a:t>Shopping websites to track orders.</a:t>
            </a:r>
          </a:p>
          <a:p>
            <a:pPr marL="742950" lvl="1" indent="-285750">
              <a:lnSpc>
                <a:spcPct val="114000"/>
              </a:lnSpc>
              <a:spcBef>
                <a:spcPts val="0"/>
              </a:spcBef>
              <a:spcAft>
                <a:spcPts val="0"/>
              </a:spcAft>
              <a:buFont typeface="Arial" panose="020B0604020202020204" pitchFamily="34" charset="0"/>
              <a:buChar char="•"/>
            </a:pPr>
            <a:r>
              <a:rPr lang="en-US" sz="1400" b="0" i="0" dirty="0">
                <a:effectLst/>
              </a:rPr>
              <a:t>Social media like Facebook and Instagram.</a:t>
            </a:r>
          </a:p>
          <a:p>
            <a:pPr marL="285750" indent="-285750" algn="l">
              <a:lnSpc>
                <a:spcPct val="114000"/>
              </a:lnSpc>
              <a:spcBef>
                <a:spcPts val="0"/>
              </a:spcBef>
              <a:spcAft>
                <a:spcPts val="0"/>
              </a:spcAft>
              <a:buFont typeface="Arial" panose="020B0604020202020204" pitchFamily="34" charset="0"/>
              <a:buChar char="•"/>
            </a:pPr>
            <a:r>
              <a:rPr lang="en-US" sz="1400" b="0" i="0" dirty="0">
                <a:effectLst/>
              </a:rPr>
              <a:t>Having an email address helps you access these services and stay connected.</a:t>
            </a:r>
          </a:p>
          <a:p>
            <a:pPr marL="285750" indent="-285750">
              <a:lnSpc>
                <a:spcPct val="114000"/>
              </a:lnSpc>
              <a:spcBef>
                <a:spcPts val="0"/>
              </a:spcBef>
              <a:spcAft>
                <a:spcPts val="0"/>
              </a:spcAft>
              <a:buFont typeface="Arial" panose="020B0604020202020204" pitchFamily="34" charset="0"/>
              <a:buChar char="•"/>
            </a:pPr>
            <a:endParaRPr lang="en-AU" sz="1400" dirty="0"/>
          </a:p>
        </p:txBody>
      </p:sp>
    </p:spTree>
    <p:extLst>
      <p:ext uri="{BB962C8B-B14F-4D97-AF65-F5344CB8AC3E}">
        <p14:creationId xmlns:p14="http://schemas.microsoft.com/office/powerpoint/2010/main" val="16144646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34963"/>
            <a:ext cx="5486400" cy="3086100"/>
          </a:xfrm>
        </p:spPr>
      </p:sp>
      <p:sp>
        <p:nvSpPr>
          <p:cNvPr id="3" name="Notes Placeholder 2"/>
          <p:cNvSpPr>
            <a:spLocks noGrp="1"/>
          </p:cNvSpPr>
          <p:nvPr>
            <p:ph type="body" idx="1"/>
          </p:nvPr>
        </p:nvSpPr>
        <p:spPr>
          <a:xfrm>
            <a:off x="685800" y="3616778"/>
            <a:ext cx="5486400" cy="5313466"/>
          </a:xfrm>
        </p:spPr>
        <p:txBody>
          <a:bodyPr/>
          <a:lstStyle/>
          <a:p>
            <a:pPr marL="171450" indent="-171450" algn="l">
              <a:lnSpc>
                <a:spcPct val="114000"/>
              </a:lnSpc>
              <a:spcBef>
                <a:spcPts val="0"/>
              </a:spcBef>
              <a:spcAft>
                <a:spcPts val="0"/>
              </a:spcAft>
              <a:buFont typeface="Arial" panose="020B0604020202020204" pitchFamily="34" charset="0"/>
              <a:buChar char="•"/>
            </a:pPr>
            <a:r>
              <a:rPr lang="en-US" b="0" i="0" dirty="0">
                <a:solidFill>
                  <a:srgbClr val="242424"/>
                </a:solidFill>
                <a:effectLst/>
              </a:rPr>
              <a:t>Different email providers are Gmail, Outlook, and Yahoo. Each of these providers has its own features and benefits.</a:t>
            </a:r>
          </a:p>
          <a:p>
            <a:pPr marL="171450" indent="-171450" algn="l">
              <a:lnSpc>
                <a:spcPct val="114000"/>
              </a:lnSpc>
              <a:spcBef>
                <a:spcPts val="0"/>
              </a:spcBef>
              <a:spcAft>
                <a:spcPts val="0"/>
              </a:spcAft>
              <a:buFont typeface="Arial" panose="020B0604020202020204" pitchFamily="34" charset="0"/>
              <a:buChar char="•"/>
            </a:pPr>
            <a:r>
              <a:rPr lang="en-US" b="0" i="0" dirty="0">
                <a:solidFill>
                  <a:srgbClr val="242424"/>
                </a:solidFill>
                <a:effectLst/>
              </a:rPr>
              <a:t>Gmail is provided by Google. </a:t>
            </a:r>
          </a:p>
          <a:p>
            <a:pPr marL="628650" lvl="1" indent="-171450">
              <a:lnSpc>
                <a:spcPct val="114000"/>
              </a:lnSpc>
              <a:spcBef>
                <a:spcPts val="0"/>
              </a:spcBef>
              <a:spcAft>
                <a:spcPts val="0"/>
              </a:spcAft>
              <a:buFont typeface="Arial" panose="020B0604020202020204" pitchFamily="34" charset="0"/>
              <a:buChar char="•"/>
            </a:pPr>
            <a:r>
              <a:rPr lang="en-US" b="0" i="0" dirty="0">
                <a:solidFill>
                  <a:srgbClr val="242424"/>
                </a:solidFill>
                <a:effectLst/>
              </a:rPr>
              <a:t>It's very popular.</a:t>
            </a:r>
          </a:p>
          <a:p>
            <a:pPr marL="628650" lvl="1" indent="-171450">
              <a:lnSpc>
                <a:spcPct val="114000"/>
              </a:lnSpc>
              <a:spcBef>
                <a:spcPts val="0"/>
              </a:spcBef>
              <a:spcAft>
                <a:spcPts val="0"/>
              </a:spcAft>
              <a:buFont typeface="Arial" panose="020B0604020202020204" pitchFamily="34" charset="0"/>
              <a:buChar char="•"/>
            </a:pPr>
            <a:r>
              <a:rPr lang="en-US" dirty="0">
                <a:solidFill>
                  <a:srgbClr val="242424"/>
                </a:solidFill>
              </a:rPr>
              <a:t>I</a:t>
            </a:r>
            <a:r>
              <a:rPr lang="en-US" b="0" i="0" dirty="0">
                <a:solidFill>
                  <a:srgbClr val="242424"/>
                </a:solidFill>
                <a:effectLst/>
              </a:rPr>
              <a:t>t offers a lot of storage space.</a:t>
            </a:r>
          </a:p>
          <a:p>
            <a:pPr marL="628650" lvl="1" indent="-171450">
              <a:lnSpc>
                <a:spcPct val="114000"/>
              </a:lnSpc>
              <a:spcBef>
                <a:spcPts val="0"/>
              </a:spcBef>
              <a:spcAft>
                <a:spcPts val="0"/>
              </a:spcAft>
              <a:buFont typeface="Arial" panose="020B0604020202020204" pitchFamily="34" charset="0"/>
              <a:buChar char="•"/>
            </a:pPr>
            <a:r>
              <a:rPr lang="en-US" dirty="0">
                <a:solidFill>
                  <a:srgbClr val="242424"/>
                </a:solidFill>
              </a:rPr>
              <a:t>It works </a:t>
            </a:r>
            <a:r>
              <a:rPr lang="en-US" b="0" i="0" dirty="0">
                <a:solidFill>
                  <a:srgbClr val="242424"/>
                </a:solidFill>
                <a:effectLst/>
              </a:rPr>
              <a:t>well with other Google services. For example Google Drive and Google Calendar. </a:t>
            </a:r>
          </a:p>
          <a:p>
            <a:pPr marL="628650" lvl="1" indent="-171450">
              <a:lnSpc>
                <a:spcPct val="114000"/>
              </a:lnSpc>
              <a:spcBef>
                <a:spcPts val="0"/>
              </a:spcBef>
              <a:spcAft>
                <a:spcPts val="0"/>
              </a:spcAft>
              <a:buFont typeface="Arial" panose="020B0604020202020204" pitchFamily="34" charset="0"/>
              <a:buChar char="•"/>
            </a:pPr>
            <a:r>
              <a:rPr lang="en-US" b="0" i="0" dirty="0">
                <a:solidFill>
                  <a:srgbClr val="242424"/>
                </a:solidFill>
                <a:effectLst/>
              </a:rPr>
              <a:t>It also has powerful search capabilities and excellent spam filtering.</a:t>
            </a:r>
          </a:p>
          <a:p>
            <a:pPr marL="171450" indent="-171450" algn="l">
              <a:lnSpc>
                <a:spcPct val="114000"/>
              </a:lnSpc>
              <a:spcBef>
                <a:spcPts val="0"/>
              </a:spcBef>
              <a:spcAft>
                <a:spcPts val="0"/>
              </a:spcAft>
              <a:buFont typeface="Arial" panose="020B0604020202020204" pitchFamily="34" charset="0"/>
              <a:buChar char="•"/>
            </a:pPr>
            <a:r>
              <a:rPr lang="en-US" b="0" i="0" dirty="0">
                <a:solidFill>
                  <a:srgbClr val="242424"/>
                </a:solidFill>
                <a:effectLst/>
              </a:rPr>
              <a:t>Outlook is provided by Microsoft.</a:t>
            </a:r>
          </a:p>
          <a:p>
            <a:pPr marL="628650" lvl="1" indent="-171450">
              <a:lnSpc>
                <a:spcPct val="114000"/>
              </a:lnSpc>
              <a:spcBef>
                <a:spcPts val="0"/>
              </a:spcBef>
              <a:spcAft>
                <a:spcPts val="0"/>
              </a:spcAft>
              <a:buFont typeface="Arial" panose="020B0604020202020204" pitchFamily="34" charset="0"/>
              <a:buChar char="•"/>
            </a:pPr>
            <a:r>
              <a:rPr lang="en-US" b="0" i="0" dirty="0">
                <a:solidFill>
                  <a:srgbClr val="242424"/>
                </a:solidFill>
                <a:effectLst/>
              </a:rPr>
              <a:t>It's known for being user-friendly. </a:t>
            </a:r>
          </a:p>
          <a:p>
            <a:pPr marL="628650" lvl="1" indent="-171450">
              <a:lnSpc>
                <a:spcPct val="114000"/>
              </a:lnSpc>
              <a:spcBef>
                <a:spcPts val="0"/>
              </a:spcBef>
              <a:spcAft>
                <a:spcPts val="0"/>
              </a:spcAft>
              <a:buFont typeface="Arial" panose="020B0604020202020204" pitchFamily="34" charset="0"/>
              <a:buChar char="•"/>
            </a:pPr>
            <a:r>
              <a:rPr lang="en-US" dirty="0">
                <a:solidFill>
                  <a:srgbClr val="242424"/>
                </a:solidFill>
              </a:rPr>
              <a:t>It works well with </a:t>
            </a:r>
            <a:r>
              <a:rPr lang="en-US" b="0" i="0" dirty="0">
                <a:solidFill>
                  <a:srgbClr val="242424"/>
                </a:solidFill>
                <a:effectLst/>
              </a:rPr>
              <a:t>Office 365 and OneDrive. </a:t>
            </a:r>
          </a:p>
          <a:p>
            <a:pPr marL="628650" lvl="1" indent="-171450">
              <a:lnSpc>
                <a:spcPct val="114000"/>
              </a:lnSpc>
              <a:spcBef>
                <a:spcPts val="0"/>
              </a:spcBef>
              <a:spcAft>
                <a:spcPts val="0"/>
              </a:spcAft>
              <a:buFont typeface="Arial" panose="020B0604020202020204" pitchFamily="34" charset="0"/>
              <a:buChar char="•"/>
            </a:pPr>
            <a:r>
              <a:rPr lang="en-US" b="0" i="0" dirty="0">
                <a:solidFill>
                  <a:srgbClr val="242424"/>
                </a:solidFill>
                <a:effectLst/>
              </a:rPr>
              <a:t>It also has great calendar features and strong security.</a:t>
            </a:r>
          </a:p>
          <a:p>
            <a:pPr marL="171450" indent="-171450" algn="l">
              <a:lnSpc>
                <a:spcPct val="114000"/>
              </a:lnSpc>
              <a:spcBef>
                <a:spcPts val="0"/>
              </a:spcBef>
              <a:spcAft>
                <a:spcPts val="0"/>
              </a:spcAft>
              <a:buFont typeface="Arial" panose="020B0604020202020204" pitchFamily="34" charset="0"/>
              <a:buChar char="•"/>
            </a:pPr>
            <a:r>
              <a:rPr lang="en-US" b="0" i="0" dirty="0">
                <a:solidFill>
                  <a:srgbClr val="242424"/>
                </a:solidFill>
                <a:effectLst/>
              </a:rPr>
              <a:t>Yahoo Mail has been around for a long time and is known for being simple. It offers:</a:t>
            </a:r>
          </a:p>
          <a:p>
            <a:pPr marL="628650" lvl="1" indent="-171450">
              <a:lnSpc>
                <a:spcPct val="114000"/>
              </a:lnSpc>
              <a:spcBef>
                <a:spcPts val="0"/>
              </a:spcBef>
              <a:spcAft>
                <a:spcPts val="0"/>
              </a:spcAft>
              <a:buFont typeface="Arial" panose="020B0604020202020204" pitchFamily="34" charset="0"/>
              <a:buChar char="•"/>
            </a:pPr>
            <a:r>
              <a:rPr lang="en-US" b="0" i="0" dirty="0">
                <a:solidFill>
                  <a:srgbClr val="242424"/>
                </a:solidFill>
                <a:effectLst/>
              </a:rPr>
              <a:t> </a:t>
            </a:r>
            <a:r>
              <a:rPr lang="en-US" b="0" i="0" dirty="0" err="1">
                <a:solidFill>
                  <a:srgbClr val="242424"/>
                </a:solidFill>
                <a:effectLst/>
              </a:rPr>
              <a:t>customisable</a:t>
            </a:r>
            <a:r>
              <a:rPr lang="en-US" b="0" i="0" dirty="0">
                <a:solidFill>
                  <a:srgbClr val="242424"/>
                </a:solidFill>
                <a:effectLst/>
              </a:rPr>
              <a:t> themes, </a:t>
            </a:r>
          </a:p>
          <a:p>
            <a:pPr marL="628650" lvl="1" indent="-171450">
              <a:lnSpc>
                <a:spcPct val="114000"/>
              </a:lnSpc>
              <a:spcBef>
                <a:spcPts val="0"/>
              </a:spcBef>
              <a:spcAft>
                <a:spcPts val="0"/>
              </a:spcAft>
              <a:buFont typeface="Arial" panose="020B0604020202020204" pitchFamily="34" charset="0"/>
              <a:buChar char="•"/>
            </a:pPr>
            <a:r>
              <a:rPr lang="en-US" b="0" i="0" dirty="0">
                <a:solidFill>
                  <a:srgbClr val="242424"/>
                </a:solidFill>
                <a:effectLst/>
              </a:rPr>
              <a:t>a large storage space, and </a:t>
            </a:r>
          </a:p>
          <a:p>
            <a:pPr marL="628650" lvl="1" indent="-171450">
              <a:lnSpc>
                <a:spcPct val="114000"/>
              </a:lnSpc>
              <a:spcBef>
                <a:spcPts val="0"/>
              </a:spcBef>
              <a:spcAft>
                <a:spcPts val="0"/>
              </a:spcAft>
              <a:buFont typeface="Arial" panose="020B0604020202020204" pitchFamily="34" charset="0"/>
              <a:buChar char="•"/>
            </a:pPr>
            <a:r>
              <a:rPr lang="en-US" b="0" i="0" dirty="0">
                <a:solidFill>
                  <a:srgbClr val="242424"/>
                </a:solidFill>
                <a:effectLst/>
              </a:rPr>
              <a:t>built-in news and weather updates.</a:t>
            </a:r>
          </a:p>
          <a:p>
            <a:pPr marL="171450" indent="-171450" algn="l">
              <a:lnSpc>
                <a:spcPct val="114000"/>
              </a:lnSpc>
              <a:spcBef>
                <a:spcPts val="0"/>
              </a:spcBef>
              <a:spcAft>
                <a:spcPts val="0"/>
              </a:spcAft>
              <a:buFont typeface="Arial" panose="020B0604020202020204" pitchFamily="34" charset="0"/>
              <a:buChar char="•"/>
            </a:pPr>
            <a:endParaRPr lang="en-US" b="0" i="0" dirty="0">
              <a:solidFill>
                <a:srgbClr val="242424"/>
              </a:solidFill>
              <a:effectLst/>
            </a:endParaRPr>
          </a:p>
          <a:p>
            <a:pPr marL="171450" indent="-171450" algn="l">
              <a:lnSpc>
                <a:spcPct val="114000"/>
              </a:lnSpc>
              <a:spcBef>
                <a:spcPts val="0"/>
              </a:spcBef>
              <a:spcAft>
                <a:spcPts val="0"/>
              </a:spcAft>
              <a:buFont typeface="Arial" panose="020B0604020202020204" pitchFamily="34" charset="0"/>
              <a:buChar char="•"/>
            </a:pPr>
            <a:r>
              <a:rPr lang="en-US" b="0" i="0" dirty="0">
                <a:solidFill>
                  <a:srgbClr val="242424"/>
                </a:solidFill>
                <a:effectLst/>
              </a:rPr>
              <a:t>When creating a new email account,  it is important to keep your account secure by:</a:t>
            </a:r>
          </a:p>
          <a:p>
            <a:pPr marL="628650" lvl="1" indent="-171450">
              <a:lnSpc>
                <a:spcPct val="114000"/>
              </a:lnSpc>
              <a:spcBef>
                <a:spcPts val="0"/>
              </a:spcBef>
              <a:spcAft>
                <a:spcPts val="0"/>
              </a:spcAft>
              <a:buFont typeface="Arial" panose="020B0604020202020204" pitchFamily="34" charset="0"/>
              <a:buChar char="•"/>
            </a:pPr>
            <a:r>
              <a:rPr lang="en-US" b="0" i="0" dirty="0">
                <a:solidFill>
                  <a:srgbClr val="242424"/>
                </a:solidFill>
                <a:effectLst/>
              </a:rPr>
              <a:t>Choosing a unique username, and</a:t>
            </a:r>
          </a:p>
          <a:p>
            <a:pPr marL="628650" lvl="1" indent="-171450">
              <a:lnSpc>
                <a:spcPct val="114000"/>
              </a:lnSpc>
              <a:spcBef>
                <a:spcPts val="0"/>
              </a:spcBef>
              <a:spcAft>
                <a:spcPts val="0"/>
              </a:spcAft>
              <a:buFont typeface="Arial" panose="020B0604020202020204" pitchFamily="34" charset="0"/>
              <a:buChar char="•"/>
            </a:pPr>
            <a:r>
              <a:rPr lang="en-US" b="0" i="0" dirty="0">
                <a:solidFill>
                  <a:srgbClr val="242424"/>
                </a:solidFill>
                <a:effectLst/>
              </a:rPr>
              <a:t>a strong password.</a:t>
            </a:r>
          </a:p>
          <a:p>
            <a:pPr algn="l">
              <a:lnSpc>
                <a:spcPct val="114000"/>
              </a:lnSpc>
              <a:spcBef>
                <a:spcPts val="0"/>
              </a:spcBef>
              <a:spcAft>
                <a:spcPts val="0"/>
              </a:spcAft>
            </a:pPr>
            <a:endParaRPr lang="en-US" dirty="0">
              <a:solidFill>
                <a:srgbClr val="242424"/>
              </a:solidFill>
            </a:endParaRPr>
          </a:p>
          <a:p>
            <a:pPr algn="l">
              <a:lnSpc>
                <a:spcPct val="114000"/>
              </a:lnSpc>
              <a:spcBef>
                <a:spcPts val="0"/>
              </a:spcBef>
              <a:spcAft>
                <a:spcPts val="0"/>
              </a:spcAft>
            </a:pPr>
            <a:r>
              <a:rPr lang="en-US" b="0" i="0" dirty="0">
                <a:solidFill>
                  <a:srgbClr val="242424"/>
                </a:solidFill>
                <a:effectLst/>
              </a:rPr>
              <a:t>Here are some tips for creating a strong password:</a:t>
            </a:r>
          </a:p>
          <a:p>
            <a:pPr marL="171450" indent="-171450" algn="l">
              <a:lnSpc>
                <a:spcPct val="114000"/>
              </a:lnSpc>
              <a:spcBef>
                <a:spcPts val="0"/>
              </a:spcBef>
              <a:spcAft>
                <a:spcPts val="0"/>
              </a:spcAft>
              <a:buFont typeface="Arial" panose="020B0604020202020204" pitchFamily="34" charset="0"/>
              <a:buChar char="•"/>
            </a:pPr>
            <a:r>
              <a:rPr lang="en-US" b="1" i="0" dirty="0">
                <a:solidFill>
                  <a:srgbClr val="242424"/>
                </a:solidFill>
                <a:effectLst/>
              </a:rPr>
              <a:t>Make it long.</a:t>
            </a:r>
            <a:r>
              <a:rPr lang="en-US" b="0" i="0" dirty="0">
                <a:solidFill>
                  <a:srgbClr val="242424"/>
                </a:solidFill>
                <a:effectLst/>
              </a:rPr>
              <a:t> Aim for at least 12 characters. Longer passwords are harder to crack.</a:t>
            </a:r>
          </a:p>
          <a:p>
            <a:pPr marL="171450" indent="-171450" algn="l">
              <a:lnSpc>
                <a:spcPct val="114000"/>
              </a:lnSpc>
              <a:spcBef>
                <a:spcPts val="0"/>
              </a:spcBef>
              <a:spcAft>
                <a:spcPts val="0"/>
              </a:spcAft>
              <a:buFont typeface="Arial" panose="020B0604020202020204" pitchFamily="34" charset="0"/>
              <a:buChar char="•"/>
            </a:pPr>
            <a:r>
              <a:rPr lang="en-US" b="1" i="0" dirty="0">
                <a:solidFill>
                  <a:srgbClr val="242424"/>
                </a:solidFill>
                <a:effectLst/>
              </a:rPr>
              <a:t>Use a mix of characters</a:t>
            </a:r>
            <a:r>
              <a:rPr lang="en-US" dirty="0">
                <a:solidFill>
                  <a:srgbClr val="242424"/>
                </a:solidFill>
              </a:rPr>
              <a:t>.</a:t>
            </a:r>
            <a:r>
              <a:rPr lang="en-US" b="0" i="0" dirty="0">
                <a:solidFill>
                  <a:srgbClr val="242424"/>
                </a:solidFill>
                <a:effectLst/>
              </a:rPr>
              <a:t> Include letters (both uppercase and lowercase), numbers, and special characters.</a:t>
            </a:r>
          </a:p>
          <a:p>
            <a:pPr marL="171450" indent="-171450" algn="l">
              <a:lnSpc>
                <a:spcPct val="114000"/>
              </a:lnSpc>
              <a:spcBef>
                <a:spcPts val="0"/>
              </a:spcBef>
              <a:spcAft>
                <a:spcPts val="0"/>
              </a:spcAft>
              <a:buFont typeface="Arial" panose="020B0604020202020204" pitchFamily="34" charset="0"/>
              <a:buChar char="•"/>
            </a:pPr>
            <a:r>
              <a:rPr lang="en-US" b="1" i="0" dirty="0">
                <a:solidFill>
                  <a:srgbClr val="242424"/>
                </a:solidFill>
                <a:effectLst/>
              </a:rPr>
              <a:t>Avoid common words and phrases</a:t>
            </a:r>
            <a:r>
              <a:rPr lang="en-US" dirty="0">
                <a:solidFill>
                  <a:srgbClr val="242424"/>
                </a:solidFill>
              </a:rPr>
              <a:t>.</a:t>
            </a:r>
            <a:r>
              <a:rPr lang="en-US" b="0" i="0" dirty="0">
                <a:solidFill>
                  <a:srgbClr val="242424"/>
                </a:solidFill>
                <a:effectLst/>
              </a:rPr>
              <a:t> Don't use easily guessed information like "password" or "123456".</a:t>
            </a:r>
          </a:p>
          <a:p>
            <a:pPr marL="171450" indent="-171450" algn="l">
              <a:lnSpc>
                <a:spcPct val="114000"/>
              </a:lnSpc>
              <a:spcBef>
                <a:spcPts val="0"/>
              </a:spcBef>
              <a:spcAft>
                <a:spcPts val="0"/>
              </a:spcAft>
              <a:buFont typeface="Arial" panose="020B0604020202020204" pitchFamily="34" charset="0"/>
              <a:buChar char="•"/>
            </a:pPr>
            <a:r>
              <a:rPr lang="en-US" b="1" i="0" dirty="0">
                <a:solidFill>
                  <a:srgbClr val="242424"/>
                </a:solidFill>
                <a:effectLst/>
              </a:rPr>
              <a:t>Consider a passphrase.</a:t>
            </a:r>
            <a:r>
              <a:rPr lang="en-US" b="0" i="0" dirty="0">
                <a:solidFill>
                  <a:srgbClr val="242424"/>
                </a:solidFill>
                <a:effectLst/>
              </a:rPr>
              <a:t> Use a series of random words strung together, like "</a:t>
            </a:r>
            <a:r>
              <a:rPr lang="en-US" b="0" i="0" dirty="0" err="1">
                <a:solidFill>
                  <a:srgbClr val="242424"/>
                </a:solidFill>
                <a:effectLst/>
              </a:rPr>
              <a:t>BlueSkyElephantTree</a:t>
            </a:r>
            <a:r>
              <a:rPr lang="en-US" b="0" i="0" dirty="0">
                <a:solidFill>
                  <a:srgbClr val="242424"/>
                </a:solidFill>
                <a:effectLst/>
              </a:rPr>
              <a:t>".</a:t>
            </a:r>
          </a:p>
          <a:p>
            <a:pPr marL="171450" indent="-171450" algn="l">
              <a:lnSpc>
                <a:spcPct val="114000"/>
              </a:lnSpc>
              <a:spcBef>
                <a:spcPts val="0"/>
              </a:spcBef>
              <a:spcAft>
                <a:spcPts val="0"/>
              </a:spcAft>
              <a:buFont typeface="Arial" panose="020B0604020202020204" pitchFamily="34" charset="0"/>
              <a:buChar char="•"/>
            </a:pPr>
            <a:endParaRPr lang="en-US" dirty="0">
              <a:solidFill>
                <a:srgbClr val="242424"/>
              </a:solidFill>
            </a:endParaRPr>
          </a:p>
          <a:p>
            <a:pPr algn="l">
              <a:lnSpc>
                <a:spcPct val="114000"/>
              </a:lnSpc>
              <a:spcBef>
                <a:spcPts val="0"/>
              </a:spcBef>
              <a:spcAft>
                <a:spcPts val="0"/>
              </a:spcAft>
            </a:pPr>
            <a:r>
              <a:rPr lang="en-US" b="0" i="0" dirty="0">
                <a:solidFill>
                  <a:srgbClr val="242424"/>
                </a:solidFill>
                <a:effectLst/>
              </a:rPr>
              <a:t>To sign up for these email services, you can visit:</a:t>
            </a:r>
          </a:p>
          <a:p>
            <a:pPr marL="171450" indent="-171450" algn="l">
              <a:lnSpc>
                <a:spcPct val="114000"/>
              </a:lnSpc>
              <a:spcBef>
                <a:spcPts val="0"/>
              </a:spcBef>
              <a:spcAft>
                <a:spcPts val="0"/>
              </a:spcAft>
              <a:buFont typeface="Arial" panose="020B0604020202020204" pitchFamily="34" charset="0"/>
              <a:buChar char="•"/>
            </a:pPr>
            <a:r>
              <a:rPr lang="en-US" b="0" i="0" dirty="0">
                <a:solidFill>
                  <a:srgbClr val="242424"/>
                </a:solidFill>
                <a:effectLst/>
              </a:rPr>
              <a:t>Gmail: mail.google.com</a:t>
            </a:r>
          </a:p>
          <a:p>
            <a:pPr marL="171450" indent="-171450" algn="l">
              <a:lnSpc>
                <a:spcPct val="114000"/>
              </a:lnSpc>
              <a:spcBef>
                <a:spcPts val="0"/>
              </a:spcBef>
              <a:spcAft>
                <a:spcPts val="0"/>
              </a:spcAft>
              <a:buFont typeface="Arial" panose="020B0604020202020204" pitchFamily="34" charset="0"/>
              <a:buChar char="•"/>
            </a:pPr>
            <a:r>
              <a:rPr lang="en-US" b="0" i="0" dirty="0">
                <a:solidFill>
                  <a:srgbClr val="242424"/>
                </a:solidFill>
                <a:effectLst/>
              </a:rPr>
              <a:t>Outlook: outlook.com</a:t>
            </a:r>
          </a:p>
          <a:p>
            <a:pPr marL="171450" indent="-171450" algn="l">
              <a:lnSpc>
                <a:spcPct val="114000"/>
              </a:lnSpc>
              <a:spcBef>
                <a:spcPts val="0"/>
              </a:spcBef>
              <a:spcAft>
                <a:spcPts val="0"/>
              </a:spcAft>
              <a:buFont typeface="Arial" panose="020B0604020202020204" pitchFamily="34" charset="0"/>
              <a:buChar char="•"/>
            </a:pPr>
            <a:r>
              <a:rPr lang="en-US" b="0" i="0" dirty="0">
                <a:solidFill>
                  <a:srgbClr val="242424"/>
                </a:solidFill>
                <a:effectLst/>
              </a:rPr>
              <a:t>Yahoo: mail.yahoo.com</a:t>
            </a:r>
          </a:p>
          <a:p>
            <a:pPr marL="171450" indent="-171450" algn="l">
              <a:lnSpc>
                <a:spcPct val="114000"/>
              </a:lnSpc>
              <a:spcBef>
                <a:spcPts val="0"/>
              </a:spcBef>
              <a:spcAft>
                <a:spcPts val="0"/>
              </a:spcAft>
              <a:buFont typeface="Arial" panose="020B0604020202020204" pitchFamily="34" charset="0"/>
              <a:buChar char="•"/>
            </a:pPr>
            <a:endParaRPr lang="en-US" b="0" i="0" dirty="0">
              <a:solidFill>
                <a:srgbClr val="242424"/>
              </a:solidFill>
              <a:effectLst/>
            </a:endParaRPr>
          </a:p>
          <a:p>
            <a:pPr marL="171450" indent="-171450" algn="l">
              <a:lnSpc>
                <a:spcPct val="114000"/>
              </a:lnSpc>
              <a:spcBef>
                <a:spcPts val="0"/>
              </a:spcBef>
              <a:spcAft>
                <a:spcPts val="0"/>
              </a:spcAft>
              <a:buFont typeface="Arial" panose="020B0604020202020204" pitchFamily="34" charset="0"/>
              <a:buChar char="•"/>
            </a:pPr>
            <a:r>
              <a:rPr lang="en-US" b="0" i="0" dirty="0">
                <a:solidFill>
                  <a:srgbClr val="242424"/>
                </a:solidFill>
                <a:effectLst/>
              </a:rPr>
              <a:t>To sign up, you need to put in your name and create an email address. Everyone will see the name you put when you email them!</a:t>
            </a:r>
          </a:p>
        </p:txBody>
      </p:sp>
    </p:spTree>
    <p:extLst>
      <p:ext uri="{BB962C8B-B14F-4D97-AF65-F5344CB8AC3E}">
        <p14:creationId xmlns:p14="http://schemas.microsoft.com/office/powerpoint/2010/main" val="4138423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71475"/>
            <a:ext cx="5486400" cy="3086100"/>
          </a:xfrm>
        </p:spPr>
      </p:sp>
      <p:sp>
        <p:nvSpPr>
          <p:cNvPr id="3" name="Notes Placeholder 2"/>
          <p:cNvSpPr>
            <a:spLocks noGrp="1"/>
          </p:cNvSpPr>
          <p:nvPr>
            <p:ph type="body" idx="1"/>
          </p:nvPr>
        </p:nvSpPr>
        <p:spPr>
          <a:xfrm>
            <a:off x="685800" y="3633849"/>
            <a:ext cx="5486400" cy="4367151"/>
          </a:xfrm>
        </p:spPr>
        <p:txBody>
          <a:bodyPr/>
          <a:lstStyle/>
          <a:p>
            <a:pPr algn="l">
              <a:lnSpc>
                <a:spcPct val="114000"/>
              </a:lnSpc>
              <a:spcBef>
                <a:spcPts val="0"/>
              </a:spcBef>
              <a:spcAft>
                <a:spcPts val="0"/>
              </a:spcAft>
              <a:buFont typeface="+mj-lt"/>
              <a:buNone/>
            </a:pPr>
            <a:r>
              <a:rPr lang="en-US" b="1" i="0" dirty="0">
                <a:solidFill>
                  <a:srgbClr val="242424"/>
                </a:solidFill>
                <a:effectLst/>
              </a:rPr>
              <a:t>Run through the following parts of an email.</a:t>
            </a:r>
          </a:p>
          <a:p>
            <a:pPr marL="228600" indent="-228600" algn="l">
              <a:lnSpc>
                <a:spcPct val="114000"/>
              </a:lnSpc>
              <a:spcBef>
                <a:spcPts val="0"/>
              </a:spcBef>
              <a:spcAft>
                <a:spcPts val="0"/>
              </a:spcAft>
              <a:buFont typeface="+mj-lt"/>
              <a:buAutoNum type="arabicPeriod"/>
            </a:pPr>
            <a:r>
              <a:rPr lang="en-US" b="1" i="0" dirty="0">
                <a:solidFill>
                  <a:srgbClr val="242424"/>
                </a:solidFill>
                <a:effectLst/>
              </a:rPr>
              <a:t>Compose Button</a:t>
            </a:r>
            <a:r>
              <a:rPr lang="en-US" b="0" i="0" dirty="0">
                <a:solidFill>
                  <a:srgbClr val="242424"/>
                </a:solidFill>
                <a:effectLst/>
              </a:rPr>
              <a:t>:</a:t>
            </a:r>
            <a:r>
              <a:rPr lang="en-US" dirty="0">
                <a:solidFill>
                  <a:srgbClr val="242424"/>
                </a:solidFill>
              </a:rPr>
              <a:t> </a:t>
            </a:r>
          </a:p>
          <a:p>
            <a:pPr marL="685800" lvl="1" indent="-228600">
              <a:lnSpc>
                <a:spcPct val="114000"/>
              </a:lnSpc>
              <a:spcBef>
                <a:spcPts val="0"/>
              </a:spcBef>
              <a:spcAft>
                <a:spcPts val="0"/>
              </a:spcAft>
              <a:buFont typeface="Arial" panose="020B0604020202020204" pitchFamily="34" charset="0"/>
              <a:buChar char="•"/>
            </a:pPr>
            <a:r>
              <a:rPr lang="en-US" b="0" i="0" dirty="0">
                <a:solidFill>
                  <a:srgbClr val="242424"/>
                </a:solidFill>
                <a:effectLst/>
              </a:rPr>
              <a:t>This button is used to start writing a new email. Click on it to open a new email window.</a:t>
            </a:r>
          </a:p>
          <a:p>
            <a:pPr marL="228600" indent="-228600" algn="l">
              <a:lnSpc>
                <a:spcPct val="114000"/>
              </a:lnSpc>
              <a:spcBef>
                <a:spcPts val="0"/>
              </a:spcBef>
              <a:spcAft>
                <a:spcPts val="0"/>
              </a:spcAft>
              <a:buFont typeface="+mj-lt"/>
              <a:buAutoNum type="arabicPeriod"/>
            </a:pPr>
            <a:r>
              <a:rPr lang="en-US" b="1" i="0" dirty="0">
                <a:solidFill>
                  <a:srgbClr val="242424"/>
                </a:solidFill>
                <a:effectLst/>
              </a:rPr>
              <a:t>From</a:t>
            </a:r>
            <a:r>
              <a:rPr lang="en-US" b="0" i="0" dirty="0">
                <a:solidFill>
                  <a:srgbClr val="242424"/>
                </a:solidFill>
                <a:effectLst/>
              </a:rPr>
              <a:t>:</a:t>
            </a:r>
            <a:r>
              <a:rPr lang="en-US" dirty="0">
                <a:solidFill>
                  <a:srgbClr val="242424"/>
                </a:solidFill>
              </a:rPr>
              <a:t> </a:t>
            </a:r>
          </a:p>
          <a:p>
            <a:pPr marL="685800" lvl="1" indent="-228600">
              <a:lnSpc>
                <a:spcPct val="114000"/>
              </a:lnSpc>
              <a:spcBef>
                <a:spcPts val="0"/>
              </a:spcBef>
              <a:spcAft>
                <a:spcPts val="0"/>
              </a:spcAft>
              <a:buFont typeface="Arial" panose="020B0604020202020204" pitchFamily="34" charset="0"/>
              <a:buChar char="•"/>
            </a:pPr>
            <a:r>
              <a:rPr lang="en-US" b="0" i="0" dirty="0">
                <a:solidFill>
                  <a:srgbClr val="242424"/>
                </a:solidFill>
                <a:effectLst/>
              </a:rPr>
              <a:t>This shows who is sending the email. It will be your email address.</a:t>
            </a:r>
          </a:p>
          <a:p>
            <a:pPr marL="228600" indent="-228600" algn="l">
              <a:lnSpc>
                <a:spcPct val="114000"/>
              </a:lnSpc>
              <a:spcBef>
                <a:spcPts val="0"/>
              </a:spcBef>
              <a:spcAft>
                <a:spcPts val="0"/>
              </a:spcAft>
              <a:buFont typeface="+mj-lt"/>
              <a:buAutoNum type="arabicPeriod"/>
            </a:pPr>
            <a:r>
              <a:rPr lang="en-US" b="1" i="0" dirty="0">
                <a:solidFill>
                  <a:srgbClr val="242424"/>
                </a:solidFill>
                <a:effectLst/>
              </a:rPr>
              <a:t>To</a:t>
            </a:r>
            <a:r>
              <a:rPr lang="en-US" b="0" i="0" dirty="0">
                <a:solidFill>
                  <a:srgbClr val="242424"/>
                </a:solidFill>
                <a:effectLst/>
              </a:rPr>
              <a:t>:</a:t>
            </a:r>
            <a:r>
              <a:rPr lang="en-US" dirty="0">
                <a:solidFill>
                  <a:srgbClr val="242424"/>
                </a:solidFill>
              </a:rPr>
              <a:t> </a:t>
            </a:r>
          </a:p>
          <a:p>
            <a:pPr marL="685800" lvl="1" indent="-228600">
              <a:lnSpc>
                <a:spcPct val="114000"/>
              </a:lnSpc>
              <a:spcBef>
                <a:spcPts val="0"/>
              </a:spcBef>
              <a:spcAft>
                <a:spcPts val="0"/>
              </a:spcAft>
              <a:buFont typeface="Arial" panose="020B0604020202020204" pitchFamily="34" charset="0"/>
              <a:buChar char="•"/>
            </a:pPr>
            <a:r>
              <a:rPr lang="en-US" b="0" i="0" dirty="0">
                <a:solidFill>
                  <a:srgbClr val="242424"/>
                </a:solidFill>
                <a:effectLst/>
              </a:rPr>
              <a:t>This is where you type the email address of the person you want to send the email to.</a:t>
            </a:r>
          </a:p>
          <a:p>
            <a:pPr marL="228600" indent="-228600" algn="l">
              <a:lnSpc>
                <a:spcPct val="114000"/>
              </a:lnSpc>
              <a:spcBef>
                <a:spcPts val="0"/>
              </a:spcBef>
              <a:spcAft>
                <a:spcPts val="0"/>
              </a:spcAft>
              <a:buFont typeface="+mj-lt"/>
              <a:buAutoNum type="arabicPeriod"/>
            </a:pPr>
            <a:r>
              <a:rPr lang="en-US" b="1" i="0" dirty="0">
                <a:solidFill>
                  <a:srgbClr val="242424"/>
                </a:solidFill>
                <a:effectLst/>
              </a:rPr>
              <a:t>CC/BCC</a:t>
            </a:r>
            <a:r>
              <a:rPr lang="en-US" b="0" i="0" dirty="0">
                <a:solidFill>
                  <a:srgbClr val="242424"/>
                </a:solidFill>
                <a:effectLst/>
              </a:rPr>
              <a:t>:</a:t>
            </a:r>
          </a:p>
          <a:p>
            <a:pPr marL="628650" lvl="1" indent="-171450" algn="l">
              <a:lnSpc>
                <a:spcPct val="114000"/>
              </a:lnSpc>
              <a:spcBef>
                <a:spcPts val="0"/>
              </a:spcBef>
              <a:spcAft>
                <a:spcPts val="0"/>
              </a:spcAft>
              <a:buFont typeface="Arial" panose="020B0604020202020204" pitchFamily="34" charset="0"/>
              <a:buChar char="•"/>
            </a:pPr>
            <a:r>
              <a:rPr lang="en-US" b="1" i="0" dirty="0">
                <a:solidFill>
                  <a:srgbClr val="242424"/>
                </a:solidFill>
                <a:effectLst/>
              </a:rPr>
              <a:t>CC</a:t>
            </a:r>
            <a:r>
              <a:rPr lang="en-US" b="0" i="0" dirty="0">
                <a:solidFill>
                  <a:srgbClr val="242424"/>
                </a:solidFill>
                <a:effectLst/>
              </a:rPr>
              <a:t> stands for "Carbon Copy". Use this to send the email to other people who should see it, but are not the main recipient.</a:t>
            </a:r>
          </a:p>
          <a:p>
            <a:pPr marL="628650" lvl="1" indent="-171450" algn="l">
              <a:lnSpc>
                <a:spcPct val="114000"/>
              </a:lnSpc>
              <a:spcBef>
                <a:spcPts val="0"/>
              </a:spcBef>
              <a:spcAft>
                <a:spcPts val="0"/>
              </a:spcAft>
              <a:buFont typeface="Arial" panose="020B0604020202020204" pitchFamily="34" charset="0"/>
              <a:buChar char="•"/>
            </a:pPr>
            <a:r>
              <a:rPr lang="en-US" b="1" i="0" dirty="0">
                <a:solidFill>
                  <a:srgbClr val="242424"/>
                </a:solidFill>
                <a:effectLst/>
              </a:rPr>
              <a:t>BCC</a:t>
            </a:r>
            <a:r>
              <a:rPr lang="en-US" b="0" i="0" dirty="0">
                <a:solidFill>
                  <a:srgbClr val="242424"/>
                </a:solidFill>
                <a:effectLst/>
              </a:rPr>
              <a:t> stands for "Blind Carbon Copy". Use this to send the email to other people without the main recipient knowing.</a:t>
            </a:r>
          </a:p>
          <a:p>
            <a:pPr marL="228600" indent="-228600" algn="l">
              <a:lnSpc>
                <a:spcPct val="114000"/>
              </a:lnSpc>
              <a:spcBef>
                <a:spcPts val="0"/>
              </a:spcBef>
              <a:spcAft>
                <a:spcPts val="0"/>
              </a:spcAft>
              <a:buFont typeface="+mj-lt"/>
              <a:buAutoNum type="arabicPeriod"/>
            </a:pPr>
            <a:r>
              <a:rPr lang="en-US" b="1" i="0" dirty="0">
                <a:solidFill>
                  <a:srgbClr val="242424"/>
                </a:solidFill>
                <a:effectLst/>
              </a:rPr>
              <a:t>Subject</a:t>
            </a:r>
            <a:r>
              <a:rPr lang="en-US" b="0" i="0" dirty="0">
                <a:solidFill>
                  <a:srgbClr val="242424"/>
                </a:solidFill>
                <a:effectLst/>
              </a:rPr>
              <a:t>:</a:t>
            </a:r>
          </a:p>
          <a:p>
            <a:pPr marL="685800" lvl="1" indent="-228600" algn="l">
              <a:lnSpc>
                <a:spcPct val="114000"/>
              </a:lnSpc>
              <a:spcBef>
                <a:spcPts val="0"/>
              </a:spcBef>
              <a:spcAft>
                <a:spcPts val="0"/>
              </a:spcAft>
              <a:buFont typeface="Arial" panose="020B0604020202020204" pitchFamily="34" charset="0"/>
              <a:buChar char="•"/>
            </a:pPr>
            <a:r>
              <a:rPr lang="en-US" b="0" i="0" dirty="0">
                <a:solidFill>
                  <a:srgbClr val="242424"/>
                </a:solidFill>
                <a:effectLst/>
              </a:rPr>
              <a:t>This is a short line that tells the recipient what the email is about. Keep it clear and to the point.</a:t>
            </a:r>
          </a:p>
          <a:p>
            <a:pPr marL="228600" indent="-228600" algn="l">
              <a:lnSpc>
                <a:spcPct val="114000"/>
              </a:lnSpc>
              <a:spcBef>
                <a:spcPts val="0"/>
              </a:spcBef>
              <a:spcAft>
                <a:spcPts val="0"/>
              </a:spcAft>
              <a:buFont typeface="+mj-lt"/>
              <a:buAutoNum type="arabicPeriod"/>
            </a:pPr>
            <a:r>
              <a:rPr lang="en-US" b="1" i="0" dirty="0">
                <a:solidFill>
                  <a:srgbClr val="242424"/>
                </a:solidFill>
                <a:effectLst/>
              </a:rPr>
              <a:t>Body</a:t>
            </a:r>
            <a:r>
              <a:rPr lang="en-US" b="0" i="0" dirty="0">
                <a:solidFill>
                  <a:srgbClr val="242424"/>
                </a:solidFill>
                <a:effectLst/>
              </a:rPr>
              <a:t>:</a:t>
            </a:r>
          </a:p>
          <a:p>
            <a:pPr marL="685800" lvl="1" indent="-228600" algn="l">
              <a:lnSpc>
                <a:spcPct val="114000"/>
              </a:lnSpc>
              <a:spcBef>
                <a:spcPts val="0"/>
              </a:spcBef>
              <a:spcAft>
                <a:spcPts val="0"/>
              </a:spcAft>
              <a:buFont typeface="Arial" panose="020B0604020202020204" pitchFamily="34" charset="0"/>
              <a:buChar char="•"/>
            </a:pPr>
            <a:r>
              <a:rPr lang="en-US" b="0" i="0" dirty="0">
                <a:solidFill>
                  <a:srgbClr val="242424"/>
                </a:solidFill>
                <a:effectLst/>
              </a:rPr>
              <a:t>This is where you write your message. Start with a greeting, write your main message, and end with a closing.</a:t>
            </a:r>
          </a:p>
          <a:p>
            <a:pPr marL="228600" indent="-228600" algn="l">
              <a:lnSpc>
                <a:spcPct val="114000"/>
              </a:lnSpc>
              <a:spcBef>
                <a:spcPts val="0"/>
              </a:spcBef>
              <a:spcAft>
                <a:spcPts val="0"/>
              </a:spcAft>
              <a:buFont typeface="+mj-lt"/>
              <a:buAutoNum type="arabicPeriod"/>
            </a:pPr>
            <a:r>
              <a:rPr lang="en-US" b="1" i="0" dirty="0">
                <a:solidFill>
                  <a:srgbClr val="242424"/>
                </a:solidFill>
                <a:effectLst/>
              </a:rPr>
              <a:t>Send Button</a:t>
            </a:r>
            <a:r>
              <a:rPr lang="en-US" b="0" i="0" dirty="0">
                <a:solidFill>
                  <a:srgbClr val="242424"/>
                </a:solidFill>
                <a:effectLst/>
              </a:rPr>
              <a:t>:</a:t>
            </a:r>
          </a:p>
          <a:p>
            <a:pPr marL="685800" lvl="1" indent="-228600" algn="l">
              <a:lnSpc>
                <a:spcPct val="114000"/>
              </a:lnSpc>
              <a:spcBef>
                <a:spcPts val="0"/>
              </a:spcBef>
              <a:spcAft>
                <a:spcPts val="0"/>
              </a:spcAft>
              <a:buFont typeface="Arial" panose="020B0604020202020204" pitchFamily="34" charset="0"/>
              <a:buChar char="•"/>
            </a:pPr>
            <a:r>
              <a:rPr lang="en-US" b="0" i="0" dirty="0">
                <a:solidFill>
                  <a:srgbClr val="242424"/>
                </a:solidFill>
                <a:effectLst/>
              </a:rPr>
              <a:t>Click this button to send your email to the recipient.</a:t>
            </a:r>
          </a:p>
          <a:p>
            <a:pPr marL="228600" indent="-228600" algn="l">
              <a:lnSpc>
                <a:spcPct val="114000"/>
              </a:lnSpc>
              <a:spcBef>
                <a:spcPts val="0"/>
              </a:spcBef>
              <a:spcAft>
                <a:spcPts val="0"/>
              </a:spcAft>
              <a:buFont typeface="+mj-lt"/>
              <a:buAutoNum type="arabicPeriod"/>
            </a:pPr>
            <a:r>
              <a:rPr lang="en-US" b="1" i="0" dirty="0">
                <a:solidFill>
                  <a:srgbClr val="242424"/>
                </a:solidFill>
                <a:effectLst/>
              </a:rPr>
              <a:t>Discard Button</a:t>
            </a:r>
            <a:r>
              <a:rPr lang="en-US" b="0" i="0" dirty="0">
                <a:solidFill>
                  <a:srgbClr val="242424"/>
                </a:solidFill>
                <a:effectLst/>
              </a:rPr>
              <a:t>:</a:t>
            </a:r>
          </a:p>
          <a:p>
            <a:pPr marL="685800" lvl="1" indent="-228600" algn="l">
              <a:lnSpc>
                <a:spcPct val="114000"/>
              </a:lnSpc>
              <a:spcBef>
                <a:spcPts val="0"/>
              </a:spcBef>
              <a:spcAft>
                <a:spcPts val="0"/>
              </a:spcAft>
              <a:buFont typeface="+mj-lt"/>
              <a:buAutoNum type="arabicPeriod"/>
            </a:pPr>
            <a:r>
              <a:rPr lang="en-US" b="0" i="0" dirty="0">
                <a:solidFill>
                  <a:srgbClr val="242424"/>
                </a:solidFill>
                <a:effectLst/>
              </a:rPr>
              <a:t>Click this button if you want to delete the email draft and start over.</a:t>
            </a:r>
          </a:p>
        </p:txBody>
      </p:sp>
    </p:spTree>
    <p:extLst>
      <p:ext uri="{BB962C8B-B14F-4D97-AF65-F5344CB8AC3E}">
        <p14:creationId xmlns:p14="http://schemas.microsoft.com/office/powerpoint/2010/main" val="2625574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Footer Placeholder 4">
            <a:extLst>
              <a:ext uri="{FF2B5EF4-FFF2-40B4-BE49-F238E27FC236}">
                <a16:creationId xmlns:a16="http://schemas.microsoft.com/office/drawing/2014/main" id="{71C1203F-F38C-7213-CDBF-1E33C3CAB1A1}"/>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17E52515-783A-60A1-AC69-40C9D28EDC9B}"/>
              </a:ext>
            </a:extLst>
          </p:cNvPr>
          <p:cNvSpPr>
            <a:spLocks noGrp="1"/>
          </p:cNvSpPr>
          <p:nvPr>
            <p:ph type="sldNum" sz="quarter" idx="11"/>
          </p:nvPr>
        </p:nvSpPr>
        <p:spPr/>
        <p:txBody>
          <a:bodyPr/>
          <a:lstStyle>
            <a:lvl1pPr>
              <a:defRPr/>
            </a:lvl1pPr>
          </a:lstStyle>
          <a:p>
            <a:pPr>
              <a:defRPr/>
            </a:pPr>
            <a:fld id="{FDFBAD88-BE51-4D38-9030-A5048BD821E0}" type="slidenum">
              <a:rPr lang="en-AU" altLang="en-US"/>
              <a:pPr>
                <a:defRPr/>
              </a:pPr>
              <a:t>‹#›</a:t>
            </a:fld>
            <a:endParaRPr lang="en-AU" altLang="en-US"/>
          </a:p>
        </p:txBody>
      </p:sp>
    </p:spTree>
    <p:extLst>
      <p:ext uri="{BB962C8B-B14F-4D97-AF65-F5344CB8AC3E}">
        <p14:creationId xmlns:p14="http://schemas.microsoft.com/office/powerpoint/2010/main" val="126021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1276865"/>
            <a:ext cx="6172200" cy="4584185"/>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1BFC07E4-C3A4-BD59-8234-A5F74A0A847F}"/>
              </a:ext>
            </a:extLst>
          </p:cNvPr>
          <p:cNvSpPr>
            <a:spLocks noGrp="1"/>
          </p:cNvSpPr>
          <p:nvPr>
            <p:ph type="ftr" sz="quarter" idx="10"/>
          </p:nvPr>
        </p:nvSpPr>
        <p:spPr/>
        <p:txBody>
          <a:bodyPr/>
          <a:lstStyle>
            <a:lvl1pPr>
              <a:defRPr/>
            </a:lvl1pPr>
          </a:lstStyle>
          <a:p>
            <a:pPr fontAlgn="base">
              <a:spcBef>
                <a:spcPct val="0"/>
              </a:spcBef>
              <a:spcAft>
                <a:spcPts val="600"/>
              </a:spcAft>
            </a:pPr>
            <a:r>
              <a:rPr lang="en-US" altLang="en-US" dirty="0">
                <a:solidFill>
                  <a:schemeClr val="tx1"/>
                </a:solidFill>
                <a:cs typeface="Arial" panose="020B0604020202020204" pitchFamily="34" charset="0"/>
              </a:rPr>
              <a:t>WA Digital Inclusion Project | </a:t>
            </a:r>
            <a:r>
              <a:rPr lang="en-AU" altLang="en-US" dirty="0">
                <a:solidFill>
                  <a:schemeClr val="tx1"/>
                </a:solidFill>
                <a:cs typeface="Arial" panose="020B0604020202020204" pitchFamily="34" charset="0"/>
              </a:rPr>
              <a:t>Community Champions Program </a:t>
            </a:r>
            <a:endParaRPr lang="en-US" altLang="en-US" dirty="0">
              <a:solidFill>
                <a:schemeClr val="tx1"/>
              </a:solidFill>
              <a:cs typeface="Arial" panose="020B0604020202020204" pitchFamily="34" charset="0"/>
            </a:endParaRPr>
          </a:p>
        </p:txBody>
      </p:sp>
      <p:sp>
        <p:nvSpPr>
          <p:cNvPr id="6" name="Slide Number Placeholder 5">
            <a:extLst>
              <a:ext uri="{FF2B5EF4-FFF2-40B4-BE49-F238E27FC236}">
                <a16:creationId xmlns:a16="http://schemas.microsoft.com/office/drawing/2014/main" id="{1562EAE5-7A85-2642-BC0D-DC7123215C70}"/>
              </a:ext>
            </a:extLst>
          </p:cNvPr>
          <p:cNvSpPr>
            <a:spLocks noGrp="1"/>
          </p:cNvSpPr>
          <p:nvPr>
            <p:ph type="sldNum" sz="quarter" idx="11"/>
          </p:nvPr>
        </p:nvSpPr>
        <p:spPr/>
        <p:txBody>
          <a:bodyPr/>
          <a:lstStyle>
            <a:lvl1pPr>
              <a:defRPr/>
            </a:lvl1pPr>
          </a:lstStyle>
          <a:p>
            <a:pPr>
              <a:defRPr/>
            </a:pPr>
            <a:fld id="{5B097261-AB5A-4C34-B9F2-CE1C1D3F8165}" type="slidenum">
              <a:rPr lang="en-AU" altLang="en-US"/>
              <a:pPr>
                <a:defRPr/>
              </a:pPr>
              <a:t>‹#›</a:t>
            </a:fld>
            <a:endParaRPr lang="en-AU" altLang="en-US"/>
          </a:p>
        </p:txBody>
      </p:sp>
    </p:spTree>
    <p:extLst>
      <p:ext uri="{BB962C8B-B14F-4D97-AF65-F5344CB8AC3E}">
        <p14:creationId xmlns:p14="http://schemas.microsoft.com/office/powerpoint/2010/main" val="2869257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1E22E099-A929-4223-877C-AB7A9C7C1C1A}"/>
              </a:ext>
            </a:extLst>
          </p:cNvPr>
          <p:cNvSpPr>
            <a:spLocks noGrp="1"/>
          </p:cNvSpPr>
          <p:nvPr>
            <p:ph type="ftr" sz="quarter" idx="10"/>
          </p:nvPr>
        </p:nvSpPr>
        <p:spPr/>
        <p:txBody>
          <a:bodyPr/>
          <a:lstStyle>
            <a:lvl1pPr>
              <a:defRPr/>
            </a:lvl1pPr>
          </a:lstStyle>
          <a:p>
            <a:pPr fontAlgn="base">
              <a:spcBef>
                <a:spcPct val="0"/>
              </a:spcBef>
              <a:spcAft>
                <a:spcPts val="600"/>
              </a:spcAft>
            </a:pPr>
            <a:r>
              <a:rPr lang="en-US" altLang="en-US" dirty="0">
                <a:solidFill>
                  <a:schemeClr val="tx1"/>
                </a:solidFill>
                <a:cs typeface="Arial" panose="020B0604020202020204" pitchFamily="34" charset="0"/>
              </a:rPr>
              <a:t>WA Digital Inclusion Project | </a:t>
            </a:r>
            <a:r>
              <a:rPr lang="en-AU" altLang="en-US" dirty="0">
                <a:solidFill>
                  <a:schemeClr val="tx1"/>
                </a:solidFill>
                <a:cs typeface="Arial" panose="020B0604020202020204" pitchFamily="34" charset="0"/>
              </a:rPr>
              <a:t>Community Champions Program </a:t>
            </a:r>
            <a:endParaRPr lang="en-US" altLang="en-US" dirty="0">
              <a:solidFill>
                <a:schemeClr val="tx1"/>
              </a:solidFill>
              <a:cs typeface="Arial" panose="020B0604020202020204" pitchFamily="34" charset="0"/>
            </a:endParaRPr>
          </a:p>
        </p:txBody>
      </p:sp>
      <p:sp>
        <p:nvSpPr>
          <p:cNvPr id="5" name="Slide Number Placeholder 5">
            <a:extLst>
              <a:ext uri="{FF2B5EF4-FFF2-40B4-BE49-F238E27FC236}">
                <a16:creationId xmlns:a16="http://schemas.microsoft.com/office/drawing/2014/main" id="{1E0F2A9F-9239-A9C6-09CA-09AEC0976A78}"/>
              </a:ext>
            </a:extLst>
          </p:cNvPr>
          <p:cNvSpPr>
            <a:spLocks noGrp="1"/>
          </p:cNvSpPr>
          <p:nvPr>
            <p:ph type="sldNum" sz="quarter" idx="11"/>
          </p:nvPr>
        </p:nvSpPr>
        <p:spPr/>
        <p:txBody>
          <a:bodyPr/>
          <a:lstStyle>
            <a:lvl1pPr>
              <a:defRPr/>
            </a:lvl1pPr>
          </a:lstStyle>
          <a:p>
            <a:pPr>
              <a:defRPr/>
            </a:pPr>
            <a:fld id="{0C3B135C-95D8-49A5-B1B7-72A392E65814}" type="slidenum">
              <a:rPr lang="en-AU" altLang="en-US"/>
              <a:pPr>
                <a:defRPr/>
              </a:pPr>
              <a:t>‹#›</a:t>
            </a:fld>
            <a:endParaRPr lang="en-AU" altLang="en-US"/>
          </a:p>
        </p:txBody>
      </p:sp>
    </p:spTree>
    <p:extLst>
      <p:ext uri="{BB962C8B-B14F-4D97-AF65-F5344CB8AC3E}">
        <p14:creationId xmlns:p14="http://schemas.microsoft.com/office/powerpoint/2010/main" val="29565456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0086" y="365125"/>
            <a:ext cx="2405449" cy="5473613"/>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6930081" cy="5473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F8C5F973-A628-B774-A28B-1B63BE171004}"/>
              </a:ext>
            </a:extLst>
          </p:cNvPr>
          <p:cNvSpPr>
            <a:spLocks noGrp="1"/>
          </p:cNvSpPr>
          <p:nvPr>
            <p:ph type="ftr" sz="quarter" idx="10"/>
          </p:nvPr>
        </p:nvSpPr>
        <p:spPr>
          <a:xfrm>
            <a:off x="838200" y="6275388"/>
            <a:ext cx="6854825" cy="236537"/>
          </a:xfrm>
        </p:spPr>
        <p:txBody>
          <a:bodyPr/>
          <a:lstStyle>
            <a:lvl1pPr>
              <a:defRPr/>
            </a:lvl1pPr>
          </a:lstStyle>
          <a:p>
            <a:pPr fontAlgn="base">
              <a:spcBef>
                <a:spcPct val="0"/>
              </a:spcBef>
              <a:spcAft>
                <a:spcPts val="600"/>
              </a:spcAft>
            </a:pPr>
            <a:r>
              <a:rPr lang="en-US" altLang="en-US" dirty="0">
                <a:solidFill>
                  <a:schemeClr val="tx1"/>
                </a:solidFill>
                <a:cs typeface="Arial" panose="020B0604020202020204" pitchFamily="34" charset="0"/>
              </a:rPr>
              <a:t>WA Digital Inclusion Project | </a:t>
            </a:r>
            <a:r>
              <a:rPr lang="en-AU" altLang="en-US" dirty="0">
                <a:solidFill>
                  <a:schemeClr val="tx1"/>
                </a:solidFill>
                <a:cs typeface="Arial" panose="020B0604020202020204" pitchFamily="34" charset="0"/>
              </a:rPr>
              <a:t>Community Champions Program </a:t>
            </a:r>
            <a:endParaRPr lang="en-US" altLang="en-US" dirty="0">
              <a:solidFill>
                <a:schemeClr val="tx1"/>
              </a:solidFill>
              <a:cs typeface="Arial" panose="020B0604020202020204" pitchFamily="34" charset="0"/>
            </a:endParaRPr>
          </a:p>
        </p:txBody>
      </p:sp>
      <p:sp>
        <p:nvSpPr>
          <p:cNvPr id="5" name="Slide Number Placeholder 5">
            <a:extLst>
              <a:ext uri="{FF2B5EF4-FFF2-40B4-BE49-F238E27FC236}">
                <a16:creationId xmlns:a16="http://schemas.microsoft.com/office/drawing/2014/main" id="{FA530ADA-612A-5213-78B5-6B97E118E1ED}"/>
              </a:ext>
            </a:extLst>
          </p:cNvPr>
          <p:cNvSpPr>
            <a:spLocks noGrp="1"/>
          </p:cNvSpPr>
          <p:nvPr>
            <p:ph type="sldNum" sz="quarter" idx="11"/>
          </p:nvPr>
        </p:nvSpPr>
        <p:spPr>
          <a:xfrm>
            <a:off x="7899400" y="6275388"/>
            <a:ext cx="2406650" cy="236537"/>
          </a:xfrm>
        </p:spPr>
        <p:txBody>
          <a:bodyPr/>
          <a:lstStyle>
            <a:lvl1pPr>
              <a:defRPr/>
            </a:lvl1pPr>
          </a:lstStyle>
          <a:p>
            <a:pPr>
              <a:defRPr/>
            </a:pPr>
            <a:fld id="{017FC871-EA39-4CE8-B56A-B420E7636603}" type="slidenum">
              <a:rPr lang="en-AU" altLang="en-US"/>
              <a:pPr>
                <a:defRPr/>
              </a:pPr>
              <a:t>‹#›</a:t>
            </a:fld>
            <a:endParaRPr lang="en-AU" altLang="en-US"/>
          </a:p>
        </p:txBody>
      </p:sp>
    </p:spTree>
    <p:extLst>
      <p:ext uri="{BB962C8B-B14F-4D97-AF65-F5344CB8AC3E}">
        <p14:creationId xmlns:p14="http://schemas.microsoft.com/office/powerpoint/2010/main" val="7126672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Footer Placeholder 4">
            <a:extLst>
              <a:ext uri="{FF2B5EF4-FFF2-40B4-BE49-F238E27FC236}">
                <a16:creationId xmlns:a16="http://schemas.microsoft.com/office/drawing/2014/main" id="{5296D1FC-779E-EE88-C5A3-6B91D49023BD}"/>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54BFBC40-8F42-4DC6-BB17-F7273E7EC166}"/>
              </a:ext>
            </a:extLst>
          </p:cNvPr>
          <p:cNvSpPr>
            <a:spLocks noGrp="1"/>
          </p:cNvSpPr>
          <p:nvPr>
            <p:ph type="sldNum" sz="quarter" idx="11"/>
          </p:nvPr>
        </p:nvSpPr>
        <p:spPr/>
        <p:txBody>
          <a:bodyPr/>
          <a:lstStyle>
            <a:lvl1pPr>
              <a:defRPr/>
            </a:lvl1pPr>
          </a:lstStyle>
          <a:p>
            <a:pPr>
              <a:defRPr/>
            </a:pPr>
            <a:fld id="{886E6E1D-8E7D-44ED-A4F5-C3BD169B5746}" type="slidenum">
              <a:rPr lang="en-AU" altLang="en-US"/>
              <a:pPr>
                <a:defRPr/>
              </a:pPr>
              <a:t>‹#›</a:t>
            </a:fld>
            <a:endParaRPr lang="en-AU" altLang="en-US"/>
          </a:p>
        </p:txBody>
      </p:sp>
    </p:spTree>
    <p:extLst>
      <p:ext uri="{BB962C8B-B14F-4D97-AF65-F5344CB8AC3E}">
        <p14:creationId xmlns:p14="http://schemas.microsoft.com/office/powerpoint/2010/main" val="19228184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1B9AF5C3-C92C-F168-3F19-F6BA844F5652}"/>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B8124024-1A60-1CE9-3960-C9FED641F86D}"/>
              </a:ext>
            </a:extLst>
          </p:cNvPr>
          <p:cNvSpPr>
            <a:spLocks noGrp="1"/>
          </p:cNvSpPr>
          <p:nvPr>
            <p:ph type="sldNum" sz="quarter" idx="11"/>
          </p:nvPr>
        </p:nvSpPr>
        <p:spPr/>
        <p:txBody>
          <a:bodyPr/>
          <a:lstStyle>
            <a:lvl1pPr>
              <a:defRPr/>
            </a:lvl1pPr>
          </a:lstStyle>
          <a:p>
            <a:pPr>
              <a:defRPr/>
            </a:pPr>
            <a:fld id="{0A31E44B-B963-423F-8172-990928AF2B84}" type="slidenum">
              <a:rPr lang="en-AU" altLang="en-US"/>
              <a:pPr>
                <a:defRPr/>
              </a:pPr>
              <a:t>‹#›</a:t>
            </a:fld>
            <a:endParaRPr lang="en-AU" altLang="en-US"/>
          </a:p>
        </p:txBody>
      </p:sp>
    </p:spTree>
    <p:extLst>
      <p:ext uri="{BB962C8B-B14F-4D97-AF65-F5344CB8AC3E}">
        <p14:creationId xmlns:p14="http://schemas.microsoft.com/office/powerpoint/2010/main" val="755828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Footer Placeholder 4">
            <a:extLst>
              <a:ext uri="{FF2B5EF4-FFF2-40B4-BE49-F238E27FC236}">
                <a16:creationId xmlns:a16="http://schemas.microsoft.com/office/drawing/2014/main" id="{4F0A1E8B-AC3E-3291-F4EF-000ED97B5C5E}"/>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00143284-FCFD-F2D3-F165-5A5300E2A4DE}"/>
              </a:ext>
            </a:extLst>
          </p:cNvPr>
          <p:cNvSpPr>
            <a:spLocks noGrp="1"/>
          </p:cNvSpPr>
          <p:nvPr>
            <p:ph type="sldNum" sz="quarter" idx="11"/>
          </p:nvPr>
        </p:nvSpPr>
        <p:spPr/>
        <p:txBody>
          <a:bodyPr/>
          <a:lstStyle>
            <a:lvl1pPr>
              <a:defRPr/>
            </a:lvl1pPr>
          </a:lstStyle>
          <a:p>
            <a:pPr>
              <a:defRPr/>
            </a:pPr>
            <a:fld id="{F8EF17D5-A82E-47BA-A9A3-36F64F7ADD9A}" type="slidenum">
              <a:rPr lang="en-AU" altLang="en-US"/>
              <a:pPr>
                <a:defRPr/>
              </a:pPr>
              <a:t>‹#›</a:t>
            </a:fld>
            <a:endParaRPr lang="en-AU" altLang="en-US"/>
          </a:p>
        </p:txBody>
      </p:sp>
    </p:spTree>
    <p:extLst>
      <p:ext uri="{BB962C8B-B14F-4D97-AF65-F5344CB8AC3E}">
        <p14:creationId xmlns:p14="http://schemas.microsoft.com/office/powerpoint/2010/main" val="4688685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Header with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7832854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a:extLst>
              <a:ext uri="{FF2B5EF4-FFF2-40B4-BE49-F238E27FC236}">
                <a16:creationId xmlns:a16="http://schemas.microsoft.com/office/drawing/2014/main" id="{1DF1E2D9-5295-4A66-6916-6B40D470A326}"/>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6" name="Slide Number Placeholder 5">
            <a:extLst>
              <a:ext uri="{FF2B5EF4-FFF2-40B4-BE49-F238E27FC236}">
                <a16:creationId xmlns:a16="http://schemas.microsoft.com/office/drawing/2014/main" id="{DF3E2EAB-9E8A-34BB-E3B1-138A75DF3578}"/>
              </a:ext>
            </a:extLst>
          </p:cNvPr>
          <p:cNvSpPr>
            <a:spLocks noGrp="1"/>
          </p:cNvSpPr>
          <p:nvPr>
            <p:ph type="sldNum" sz="quarter" idx="11"/>
          </p:nvPr>
        </p:nvSpPr>
        <p:spPr/>
        <p:txBody>
          <a:bodyPr/>
          <a:lstStyle>
            <a:lvl1pPr>
              <a:defRPr/>
            </a:lvl1pPr>
          </a:lstStyle>
          <a:p>
            <a:pPr>
              <a:defRPr/>
            </a:pPr>
            <a:fld id="{3CC9AF4E-62BB-46E2-9162-30650D4FD585}" type="slidenum">
              <a:rPr lang="en-AU" altLang="en-US"/>
              <a:pPr>
                <a:defRPr/>
              </a:pPr>
              <a:t>‹#›</a:t>
            </a:fld>
            <a:endParaRPr lang="en-AU" altLang="en-US"/>
          </a:p>
        </p:txBody>
      </p:sp>
    </p:spTree>
    <p:extLst>
      <p:ext uri="{BB962C8B-B14F-4D97-AF65-F5344CB8AC3E}">
        <p14:creationId xmlns:p14="http://schemas.microsoft.com/office/powerpoint/2010/main" val="34398636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243326"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Footer Placeholder 4">
            <a:extLst>
              <a:ext uri="{FF2B5EF4-FFF2-40B4-BE49-F238E27FC236}">
                <a16:creationId xmlns:a16="http://schemas.microsoft.com/office/drawing/2014/main" id="{CC5268B8-7AD0-EB0C-EC0D-05F4EEB9A0B7}"/>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8" name="Slide Number Placeholder 5">
            <a:extLst>
              <a:ext uri="{FF2B5EF4-FFF2-40B4-BE49-F238E27FC236}">
                <a16:creationId xmlns:a16="http://schemas.microsoft.com/office/drawing/2014/main" id="{5686C75F-120C-3068-75BE-B0716431F4C5}"/>
              </a:ext>
            </a:extLst>
          </p:cNvPr>
          <p:cNvSpPr>
            <a:spLocks noGrp="1"/>
          </p:cNvSpPr>
          <p:nvPr>
            <p:ph type="sldNum" sz="quarter" idx="11"/>
          </p:nvPr>
        </p:nvSpPr>
        <p:spPr/>
        <p:txBody>
          <a:bodyPr/>
          <a:lstStyle>
            <a:lvl1pPr>
              <a:defRPr/>
            </a:lvl1pPr>
          </a:lstStyle>
          <a:p>
            <a:pPr>
              <a:defRPr/>
            </a:pPr>
            <a:fld id="{1CD564C0-AD6B-46FC-9DC4-29320E75609B}" type="slidenum">
              <a:rPr lang="en-AU" altLang="en-US"/>
              <a:pPr>
                <a:defRPr/>
              </a:pPr>
              <a:t>‹#›</a:t>
            </a:fld>
            <a:endParaRPr lang="en-AU" altLang="en-US"/>
          </a:p>
        </p:txBody>
      </p:sp>
    </p:spTree>
    <p:extLst>
      <p:ext uri="{BB962C8B-B14F-4D97-AF65-F5344CB8AC3E}">
        <p14:creationId xmlns:p14="http://schemas.microsoft.com/office/powerpoint/2010/main" val="41086529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4">
            <a:extLst>
              <a:ext uri="{FF2B5EF4-FFF2-40B4-BE49-F238E27FC236}">
                <a16:creationId xmlns:a16="http://schemas.microsoft.com/office/drawing/2014/main" id="{D690C9A8-BB7F-16DB-C3DB-37CE7136ED1F}"/>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4" name="Slide Number Placeholder 5">
            <a:extLst>
              <a:ext uri="{FF2B5EF4-FFF2-40B4-BE49-F238E27FC236}">
                <a16:creationId xmlns:a16="http://schemas.microsoft.com/office/drawing/2014/main" id="{3F196E8B-ADF1-312E-6ABD-1B6C0A973340}"/>
              </a:ext>
            </a:extLst>
          </p:cNvPr>
          <p:cNvSpPr>
            <a:spLocks noGrp="1"/>
          </p:cNvSpPr>
          <p:nvPr>
            <p:ph type="sldNum" sz="quarter" idx="11"/>
          </p:nvPr>
        </p:nvSpPr>
        <p:spPr/>
        <p:txBody>
          <a:bodyPr/>
          <a:lstStyle>
            <a:lvl1pPr>
              <a:defRPr/>
            </a:lvl1pPr>
          </a:lstStyle>
          <a:p>
            <a:pPr>
              <a:defRPr/>
            </a:pPr>
            <a:fld id="{C114D69A-02AB-4368-AF1C-6D7D24B735EA}" type="slidenum">
              <a:rPr lang="en-AU" altLang="en-US"/>
              <a:pPr>
                <a:defRPr/>
              </a:pPr>
              <a:t>‹#›</a:t>
            </a:fld>
            <a:endParaRPr lang="en-AU" altLang="en-US"/>
          </a:p>
        </p:txBody>
      </p:sp>
    </p:spTree>
    <p:extLst>
      <p:ext uri="{BB962C8B-B14F-4D97-AF65-F5344CB8AC3E}">
        <p14:creationId xmlns:p14="http://schemas.microsoft.com/office/powerpoint/2010/main" val="1607770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522CAA0B-FC1B-BB22-0C65-06E4DAD268E9}"/>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6744EBE1-FDC4-28CE-5992-FF892E368912}"/>
              </a:ext>
            </a:extLst>
          </p:cNvPr>
          <p:cNvSpPr>
            <a:spLocks noGrp="1"/>
          </p:cNvSpPr>
          <p:nvPr>
            <p:ph type="sldNum" sz="quarter" idx="11"/>
          </p:nvPr>
        </p:nvSpPr>
        <p:spPr/>
        <p:txBody>
          <a:bodyPr/>
          <a:lstStyle>
            <a:lvl1pPr>
              <a:defRPr/>
            </a:lvl1pPr>
          </a:lstStyle>
          <a:p>
            <a:pPr>
              <a:defRPr/>
            </a:pPr>
            <a:fld id="{3BD15210-6865-4F66-8164-C0556A8C2866}" type="slidenum">
              <a:rPr lang="en-AU" altLang="en-US"/>
              <a:pPr>
                <a:defRPr/>
              </a:pPr>
              <a:t>‹#›</a:t>
            </a:fld>
            <a:endParaRPr lang="en-AU" altLang="en-US"/>
          </a:p>
        </p:txBody>
      </p:sp>
    </p:spTree>
    <p:extLst>
      <p:ext uri="{BB962C8B-B14F-4D97-AF65-F5344CB8AC3E}">
        <p14:creationId xmlns:p14="http://schemas.microsoft.com/office/powerpoint/2010/main" val="8091044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B3C4869D-EDA1-6285-46EC-368A63A8C054}"/>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3" name="Slide Number Placeholder 5">
            <a:extLst>
              <a:ext uri="{FF2B5EF4-FFF2-40B4-BE49-F238E27FC236}">
                <a16:creationId xmlns:a16="http://schemas.microsoft.com/office/drawing/2014/main" id="{1892EC90-32CA-B4FD-A402-79730F55B184}"/>
              </a:ext>
            </a:extLst>
          </p:cNvPr>
          <p:cNvSpPr>
            <a:spLocks noGrp="1"/>
          </p:cNvSpPr>
          <p:nvPr>
            <p:ph type="sldNum" sz="quarter" idx="11"/>
          </p:nvPr>
        </p:nvSpPr>
        <p:spPr/>
        <p:txBody>
          <a:bodyPr/>
          <a:lstStyle>
            <a:lvl1pPr>
              <a:defRPr/>
            </a:lvl1pPr>
          </a:lstStyle>
          <a:p>
            <a:pPr>
              <a:defRPr/>
            </a:pPr>
            <a:fld id="{674DFD16-4D30-4185-AAA8-6AB9346BE2DF}" type="slidenum">
              <a:rPr lang="en-AU" altLang="en-US"/>
              <a:pPr>
                <a:defRPr/>
              </a:pPr>
              <a:t>‹#›</a:t>
            </a:fld>
            <a:endParaRPr lang="en-AU" altLang="en-US"/>
          </a:p>
        </p:txBody>
      </p:sp>
    </p:spTree>
    <p:extLst>
      <p:ext uri="{BB962C8B-B14F-4D97-AF65-F5344CB8AC3E}">
        <p14:creationId xmlns:p14="http://schemas.microsoft.com/office/powerpoint/2010/main" val="34965239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1186249"/>
            <a:ext cx="6172200" cy="46748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0B283AC8-DA30-466F-2A71-5E7099C389E2}"/>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6" name="Slide Number Placeholder 5">
            <a:extLst>
              <a:ext uri="{FF2B5EF4-FFF2-40B4-BE49-F238E27FC236}">
                <a16:creationId xmlns:a16="http://schemas.microsoft.com/office/drawing/2014/main" id="{D98DE7F6-FF0A-9FE6-37D8-6BCF63ACCA2B}"/>
              </a:ext>
            </a:extLst>
          </p:cNvPr>
          <p:cNvSpPr>
            <a:spLocks noGrp="1"/>
          </p:cNvSpPr>
          <p:nvPr>
            <p:ph type="sldNum" sz="quarter" idx="11"/>
          </p:nvPr>
        </p:nvSpPr>
        <p:spPr/>
        <p:txBody>
          <a:bodyPr/>
          <a:lstStyle>
            <a:lvl1pPr>
              <a:defRPr/>
            </a:lvl1pPr>
          </a:lstStyle>
          <a:p>
            <a:pPr>
              <a:defRPr/>
            </a:pPr>
            <a:fld id="{49AB87A3-4801-4EEA-A002-A83EEFC249AF}" type="slidenum">
              <a:rPr lang="en-AU" altLang="en-US"/>
              <a:pPr>
                <a:defRPr/>
              </a:pPr>
              <a:t>‹#›</a:t>
            </a:fld>
            <a:endParaRPr lang="en-AU" altLang="en-US"/>
          </a:p>
        </p:txBody>
      </p:sp>
    </p:spTree>
    <p:extLst>
      <p:ext uri="{BB962C8B-B14F-4D97-AF65-F5344CB8AC3E}">
        <p14:creationId xmlns:p14="http://schemas.microsoft.com/office/powerpoint/2010/main" val="28737318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1276865"/>
            <a:ext cx="6172200" cy="4584185"/>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E7A2539F-1016-CCDE-0707-05AF0BED2D5D}"/>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6" name="Slide Number Placeholder 5">
            <a:extLst>
              <a:ext uri="{FF2B5EF4-FFF2-40B4-BE49-F238E27FC236}">
                <a16:creationId xmlns:a16="http://schemas.microsoft.com/office/drawing/2014/main" id="{4D361373-DEB0-B066-2806-D56C8A0C9521}"/>
              </a:ext>
            </a:extLst>
          </p:cNvPr>
          <p:cNvSpPr>
            <a:spLocks noGrp="1"/>
          </p:cNvSpPr>
          <p:nvPr>
            <p:ph type="sldNum" sz="quarter" idx="11"/>
          </p:nvPr>
        </p:nvSpPr>
        <p:spPr/>
        <p:txBody>
          <a:bodyPr/>
          <a:lstStyle>
            <a:lvl1pPr>
              <a:defRPr/>
            </a:lvl1pPr>
          </a:lstStyle>
          <a:p>
            <a:pPr>
              <a:defRPr/>
            </a:pPr>
            <a:fld id="{402B992E-7408-4498-B551-A3BF29110723}" type="slidenum">
              <a:rPr lang="en-AU" altLang="en-US"/>
              <a:pPr>
                <a:defRPr/>
              </a:pPr>
              <a:t>‹#›</a:t>
            </a:fld>
            <a:endParaRPr lang="en-AU" altLang="en-US"/>
          </a:p>
        </p:txBody>
      </p:sp>
    </p:spTree>
    <p:extLst>
      <p:ext uri="{BB962C8B-B14F-4D97-AF65-F5344CB8AC3E}">
        <p14:creationId xmlns:p14="http://schemas.microsoft.com/office/powerpoint/2010/main" val="13685906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46BBD4D6-08B7-329A-BDCF-5A049E63B8CB}"/>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5CD6C18E-4528-CA42-9409-201B842AD951}"/>
              </a:ext>
            </a:extLst>
          </p:cNvPr>
          <p:cNvSpPr>
            <a:spLocks noGrp="1"/>
          </p:cNvSpPr>
          <p:nvPr>
            <p:ph type="sldNum" sz="quarter" idx="11"/>
          </p:nvPr>
        </p:nvSpPr>
        <p:spPr/>
        <p:txBody>
          <a:bodyPr/>
          <a:lstStyle>
            <a:lvl1pPr>
              <a:defRPr/>
            </a:lvl1pPr>
          </a:lstStyle>
          <a:p>
            <a:pPr>
              <a:defRPr/>
            </a:pPr>
            <a:fld id="{98D7FF75-CC46-45DF-9F63-037124CBCA8B}" type="slidenum">
              <a:rPr lang="en-AU" altLang="en-US"/>
              <a:pPr>
                <a:defRPr/>
              </a:pPr>
              <a:t>‹#›</a:t>
            </a:fld>
            <a:endParaRPr lang="en-AU" altLang="en-US"/>
          </a:p>
        </p:txBody>
      </p:sp>
    </p:spTree>
    <p:extLst>
      <p:ext uri="{BB962C8B-B14F-4D97-AF65-F5344CB8AC3E}">
        <p14:creationId xmlns:p14="http://schemas.microsoft.com/office/powerpoint/2010/main" val="1558213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0086" y="365125"/>
            <a:ext cx="2405449" cy="5473613"/>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6930081" cy="5473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45D0499D-FBD6-517B-1B32-0007CA0274C7}"/>
              </a:ext>
            </a:extLst>
          </p:cNvPr>
          <p:cNvSpPr>
            <a:spLocks noGrp="1"/>
          </p:cNvSpPr>
          <p:nvPr>
            <p:ph type="ftr" sz="quarter" idx="10"/>
          </p:nvPr>
        </p:nvSpPr>
        <p:spPr>
          <a:xfrm>
            <a:off x="838200" y="6275388"/>
            <a:ext cx="6854825" cy="236537"/>
          </a:xfrm>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3FEC50E9-B89A-7491-D427-04E035F9F937}"/>
              </a:ext>
            </a:extLst>
          </p:cNvPr>
          <p:cNvSpPr>
            <a:spLocks noGrp="1"/>
          </p:cNvSpPr>
          <p:nvPr>
            <p:ph type="sldNum" sz="quarter" idx="11"/>
          </p:nvPr>
        </p:nvSpPr>
        <p:spPr>
          <a:xfrm>
            <a:off x="7899400" y="6275388"/>
            <a:ext cx="2406650" cy="236537"/>
          </a:xfrm>
        </p:spPr>
        <p:txBody>
          <a:bodyPr/>
          <a:lstStyle>
            <a:lvl1pPr>
              <a:defRPr/>
            </a:lvl1pPr>
          </a:lstStyle>
          <a:p>
            <a:pPr>
              <a:defRPr/>
            </a:pPr>
            <a:fld id="{AD314243-E650-4559-A462-A4C9647C4B0D}" type="slidenum">
              <a:rPr lang="en-AU" altLang="en-US"/>
              <a:pPr>
                <a:defRPr/>
              </a:pPr>
              <a:t>‹#›</a:t>
            </a:fld>
            <a:endParaRPr lang="en-AU" altLang="en-US"/>
          </a:p>
        </p:txBody>
      </p:sp>
    </p:spTree>
    <p:extLst>
      <p:ext uri="{BB962C8B-B14F-4D97-AF65-F5344CB8AC3E}">
        <p14:creationId xmlns:p14="http://schemas.microsoft.com/office/powerpoint/2010/main" val="33906751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Footer Placeholder 4">
            <a:extLst>
              <a:ext uri="{FF2B5EF4-FFF2-40B4-BE49-F238E27FC236}">
                <a16:creationId xmlns:a16="http://schemas.microsoft.com/office/drawing/2014/main" id="{096064AC-3F7A-B5DB-CC18-8E28E0C0052D}"/>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CBF89E4B-5A98-DFAE-DEA7-B9AD1E5FEF9E}"/>
              </a:ext>
            </a:extLst>
          </p:cNvPr>
          <p:cNvSpPr>
            <a:spLocks noGrp="1"/>
          </p:cNvSpPr>
          <p:nvPr>
            <p:ph type="sldNum" sz="quarter" idx="11"/>
          </p:nvPr>
        </p:nvSpPr>
        <p:spPr/>
        <p:txBody>
          <a:bodyPr/>
          <a:lstStyle>
            <a:lvl1pPr>
              <a:defRPr/>
            </a:lvl1pPr>
          </a:lstStyle>
          <a:p>
            <a:pPr>
              <a:defRPr/>
            </a:pPr>
            <a:fld id="{581EC164-9014-4366-96F3-8CDCF36BA6ED}" type="slidenum">
              <a:rPr lang="en-AU" altLang="en-US"/>
              <a:pPr>
                <a:defRPr/>
              </a:pPr>
              <a:t>‹#›</a:t>
            </a:fld>
            <a:endParaRPr lang="en-AU" altLang="en-US"/>
          </a:p>
        </p:txBody>
      </p:sp>
    </p:spTree>
    <p:extLst>
      <p:ext uri="{BB962C8B-B14F-4D97-AF65-F5344CB8AC3E}">
        <p14:creationId xmlns:p14="http://schemas.microsoft.com/office/powerpoint/2010/main" val="36938328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EF873F54-0041-46FE-5E3B-074B6108E46C}"/>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EAC01493-7E1A-7911-91FC-8782A39CE588}"/>
              </a:ext>
            </a:extLst>
          </p:cNvPr>
          <p:cNvSpPr>
            <a:spLocks noGrp="1"/>
          </p:cNvSpPr>
          <p:nvPr>
            <p:ph type="sldNum" sz="quarter" idx="11"/>
          </p:nvPr>
        </p:nvSpPr>
        <p:spPr/>
        <p:txBody>
          <a:bodyPr/>
          <a:lstStyle>
            <a:lvl1pPr>
              <a:defRPr/>
            </a:lvl1pPr>
          </a:lstStyle>
          <a:p>
            <a:pPr>
              <a:defRPr/>
            </a:pPr>
            <a:fld id="{48F332DC-77CE-4432-8FEF-82D531AF0781}" type="slidenum">
              <a:rPr lang="en-AU" altLang="en-US"/>
              <a:pPr>
                <a:defRPr/>
              </a:pPr>
              <a:t>‹#›</a:t>
            </a:fld>
            <a:endParaRPr lang="en-AU" altLang="en-US"/>
          </a:p>
        </p:txBody>
      </p:sp>
    </p:spTree>
    <p:extLst>
      <p:ext uri="{BB962C8B-B14F-4D97-AF65-F5344CB8AC3E}">
        <p14:creationId xmlns:p14="http://schemas.microsoft.com/office/powerpoint/2010/main" val="6918728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Footer Placeholder 4">
            <a:extLst>
              <a:ext uri="{FF2B5EF4-FFF2-40B4-BE49-F238E27FC236}">
                <a16:creationId xmlns:a16="http://schemas.microsoft.com/office/drawing/2014/main" id="{3BFDBD71-161B-EE8E-E394-A34AE3A0B161}"/>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A1F27AD3-4732-8A00-F9CD-A06114F43A80}"/>
              </a:ext>
            </a:extLst>
          </p:cNvPr>
          <p:cNvSpPr>
            <a:spLocks noGrp="1"/>
          </p:cNvSpPr>
          <p:nvPr>
            <p:ph type="sldNum" sz="quarter" idx="11"/>
          </p:nvPr>
        </p:nvSpPr>
        <p:spPr/>
        <p:txBody>
          <a:bodyPr/>
          <a:lstStyle>
            <a:lvl1pPr>
              <a:defRPr/>
            </a:lvl1pPr>
          </a:lstStyle>
          <a:p>
            <a:pPr>
              <a:defRPr/>
            </a:pPr>
            <a:fld id="{ECD732CF-05B5-44F6-8B3F-52A906295270}" type="slidenum">
              <a:rPr lang="en-AU" altLang="en-US"/>
              <a:pPr>
                <a:defRPr/>
              </a:pPr>
              <a:t>‹#›</a:t>
            </a:fld>
            <a:endParaRPr lang="en-AU" altLang="en-US"/>
          </a:p>
        </p:txBody>
      </p:sp>
    </p:spTree>
    <p:extLst>
      <p:ext uri="{BB962C8B-B14F-4D97-AF65-F5344CB8AC3E}">
        <p14:creationId xmlns:p14="http://schemas.microsoft.com/office/powerpoint/2010/main" val="11366635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reserve="1">
  <p:cSld name="Header with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40328123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a:extLst>
              <a:ext uri="{FF2B5EF4-FFF2-40B4-BE49-F238E27FC236}">
                <a16:creationId xmlns:a16="http://schemas.microsoft.com/office/drawing/2014/main" id="{11AD7B87-2433-4A52-10B0-FCB5F7D2BB46}"/>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6" name="Slide Number Placeholder 5">
            <a:extLst>
              <a:ext uri="{FF2B5EF4-FFF2-40B4-BE49-F238E27FC236}">
                <a16:creationId xmlns:a16="http://schemas.microsoft.com/office/drawing/2014/main" id="{3460C09E-B24B-5A20-DE9B-ECAD4CEC5DEE}"/>
              </a:ext>
            </a:extLst>
          </p:cNvPr>
          <p:cNvSpPr>
            <a:spLocks noGrp="1"/>
          </p:cNvSpPr>
          <p:nvPr>
            <p:ph type="sldNum" sz="quarter" idx="11"/>
          </p:nvPr>
        </p:nvSpPr>
        <p:spPr/>
        <p:txBody>
          <a:bodyPr/>
          <a:lstStyle>
            <a:lvl1pPr>
              <a:defRPr/>
            </a:lvl1pPr>
          </a:lstStyle>
          <a:p>
            <a:pPr>
              <a:defRPr/>
            </a:pPr>
            <a:fld id="{12F1AFEE-7C65-44DA-B85E-194D2AF0EB82}" type="slidenum">
              <a:rPr lang="en-AU" altLang="en-US"/>
              <a:pPr>
                <a:defRPr/>
              </a:pPr>
              <a:t>‹#›</a:t>
            </a:fld>
            <a:endParaRPr lang="en-AU" altLang="en-US"/>
          </a:p>
        </p:txBody>
      </p:sp>
    </p:spTree>
    <p:extLst>
      <p:ext uri="{BB962C8B-B14F-4D97-AF65-F5344CB8AC3E}">
        <p14:creationId xmlns:p14="http://schemas.microsoft.com/office/powerpoint/2010/main" val="3110203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Footer Placeholder 4">
            <a:extLst>
              <a:ext uri="{FF2B5EF4-FFF2-40B4-BE49-F238E27FC236}">
                <a16:creationId xmlns:a16="http://schemas.microsoft.com/office/drawing/2014/main" id="{0AC59D59-D4E3-5C3D-2B07-EF05E9A1153B}"/>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C89F8B6D-801C-EAF4-CC35-2D8217664DA4}"/>
              </a:ext>
            </a:extLst>
          </p:cNvPr>
          <p:cNvSpPr>
            <a:spLocks noGrp="1"/>
          </p:cNvSpPr>
          <p:nvPr>
            <p:ph type="sldNum" sz="quarter" idx="11"/>
          </p:nvPr>
        </p:nvSpPr>
        <p:spPr/>
        <p:txBody>
          <a:bodyPr/>
          <a:lstStyle>
            <a:lvl1pPr>
              <a:defRPr/>
            </a:lvl1pPr>
          </a:lstStyle>
          <a:p>
            <a:pPr>
              <a:defRPr/>
            </a:pPr>
            <a:fld id="{408DB2E2-8C70-4A36-A6FE-DBB1E9CE1F68}" type="slidenum">
              <a:rPr lang="en-AU" altLang="en-US"/>
              <a:pPr>
                <a:defRPr/>
              </a:pPr>
              <a:t>‹#›</a:t>
            </a:fld>
            <a:endParaRPr lang="en-AU" altLang="en-US"/>
          </a:p>
        </p:txBody>
      </p:sp>
    </p:spTree>
    <p:extLst>
      <p:ext uri="{BB962C8B-B14F-4D97-AF65-F5344CB8AC3E}">
        <p14:creationId xmlns:p14="http://schemas.microsoft.com/office/powerpoint/2010/main" val="28367145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243326"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Footer Placeholder 4">
            <a:extLst>
              <a:ext uri="{FF2B5EF4-FFF2-40B4-BE49-F238E27FC236}">
                <a16:creationId xmlns:a16="http://schemas.microsoft.com/office/drawing/2014/main" id="{FB74B894-A5CF-E7E4-C4C1-8D87C5FCF725}"/>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8" name="Slide Number Placeholder 5">
            <a:extLst>
              <a:ext uri="{FF2B5EF4-FFF2-40B4-BE49-F238E27FC236}">
                <a16:creationId xmlns:a16="http://schemas.microsoft.com/office/drawing/2014/main" id="{92C0CF1F-87D1-A910-C5FA-8AAB15D5256D}"/>
              </a:ext>
            </a:extLst>
          </p:cNvPr>
          <p:cNvSpPr>
            <a:spLocks noGrp="1"/>
          </p:cNvSpPr>
          <p:nvPr>
            <p:ph type="sldNum" sz="quarter" idx="11"/>
          </p:nvPr>
        </p:nvSpPr>
        <p:spPr/>
        <p:txBody>
          <a:bodyPr/>
          <a:lstStyle>
            <a:lvl1pPr>
              <a:defRPr/>
            </a:lvl1pPr>
          </a:lstStyle>
          <a:p>
            <a:pPr>
              <a:defRPr/>
            </a:pPr>
            <a:fld id="{41449407-9490-413C-9DB8-4A46AC5FDD0C}" type="slidenum">
              <a:rPr lang="en-AU" altLang="en-US"/>
              <a:pPr>
                <a:defRPr/>
              </a:pPr>
              <a:t>‹#›</a:t>
            </a:fld>
            <a:endParaRPr lang="en-AU" altLang="en-US"/>
          </a:p>
        </p:txBody>
      </p:sp>
    </p:spTree>
    <p:extLst>
      <p:ext uri="{BB962C8B-B14F-4D97-AF65-F5344CB8AC3E}">
        <p14:creationId xmlns:p14="http://schemas.microsoft.com/office/powerpoint/2010/main" val="15147481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4">
            <a:extLst>
              <a:ext uri="{FF2B5EF4-FFF2-40B4-BE49-F238E27FC236}">
                <a16:creationId xmlns:a16="http://schemas.microsoft.com/office/drawing/2014/main" id="{20684DE8-3A36-655E-A745-638174C80630}"/>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4" name="Slide Number Placeholder 5">
            <a:extLst>
              <a:ext uri="{FF2B5EF4-FFF2-40B4-BE49-F238E27FC236}">
                <a16:creationId xmlns:a16="http://schemas.microsoft.com/office/drawing/2014/main" id="{5D0C3980-55B6-7B2E-89F0-190B5C67CA37}"/>
              </a:ext>
            </a:extLst>
          </p:cNvPr>
          <p:cNvSpPr>
            <a:spLocks noGrp="1"/>
          </p:cNvSpPr>
          <p:nvPr>
            <p:ph type="sldNum" sz="quarter" idx="11"/>
          </p:nvPr>
        </p:nvSpPr>
        <p:spPr/>
        <p:txBody>
          <a:bodyPr/>
          <a:lstStyle>
            <a:lvl1pPr>
              <a:defRPr/>
            </a:lvl1pPr>
          </a:lstStyle>
          <a:p>
            <a:pPr>
              <a:defRPr/>
            </a:pPr>
            <a:fld id="{1DC0FC14-46E2-4FE7-9E7A-FC5FD30A318C}" type="slidenum">
              <a:rPr lang="en-AU" altLang="en-US"/>
              <a:pPr>
                <a:defRPr/>
              </a:pPr>
              <a:t>‹#›</a:t>
            </a:fld>
            <a:endParaRPr lang="en-AU" altLang="en-US"/>
          </a:p>
        </p:txBody>
      </p:sp>
    </p:spTree>
    <p:extLst>
      <p:ext uri="{BB962C8B-B14F-4D97-AF65-F5344CB8AC3E}">
        <p14:creationId xmlns:p14="http://schemas.microsoft.com/office/powerpoint/2010/main" val="3539405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75965C17-9037-9747-9902-B6902072DDA0}"/>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3" name="Slide Number Placeholder 5">
            <a:extLst>
              <a:ext uri="{FF2B5EF4-FFF2-40B4-BE49-F238E27FC236}">
                <a16:creationId xmlns:a16="http://schemas.microsoft.com/office/drawing/2014/main" id="{5117D911-B5ED-1A94-E84F-B24C8933035E}"/>
              </a:ext>
            </a:extLst>
          </p:cNvPr>
          <p:cNvSpPr>
            <a:spLocks noGrp="1"/>
          </p:cNvSpPr>
          <p:nvPr>
            <p:ph type="sldNum" sz="quarter" idx="11"/>
          </p:nvPr>
        </p:nvSpPr>
        <p:spPr/>
        <p:txBody>
          <a:bodyPr/>
          <a:lstStyle>
            <a:lvl1pPr>
              <a:defRPr/>
            </a:lvl1pPr>
          </a:lstStyle>
          <a:p>
            <a:pPr>
              <a:defRPr/>
            </a:pPr>
            <a:fld id="{A7A886FD-A8B0-4419-A8DB-EAAD3F5523C2}" type="slidenum">
              <a:rPr lang="en-AU" altLang="en-US"/>
              <a:pPr>
                <a:defRPr/>
              </a:pPr>
              <a:t>‹#›</a:t>
            </a:fld>
            <a:endParaRPr lang="en-AU" altLang="en-US"/>
          </a:p>
        </p:txBody>
      </p:sp>
    </p:spTree>
    <p:extLst>
      <p:ext uri="{BB962C8B-B14F-4D97-AF65-F5344CB8AC3E}">
        <p14:creationId xmlns:p14="http://schemas.microsoft.com/office/powerpoint/2010/main" val="25640817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1186249"/>
            <a:ext cx="6172200" cy="46748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00D2EFC1-BCBE-3C66-DE44-FFC008993255}"/>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6" name="Slide Number Placeholder 5">
            <a:extLst>
              <a:ext uri="{FF2B5EF4-FFF2-40B4-BE49-F238E27FC236}">
                <a16:creationId xmlns:a16="http://schemas.microsoft.com/office/drawing/2014/main" id="{CF8EF1A0-86BF-040C-3242-628CA6BE729D}"/>
              </a:ext>
            </a:extLst>
          </p:cNvPr>
          <p:cNvSpPr>
            <a:spLocks noGrp="1"/>
          </p:cNvSpPr>
          <p:nvPr>
            <p:ph type="sldNum" sz="quarter" idx="11"/>
          </p:nvPr>
        </p:nvSpPr>
        <p:spPr/>
        <p:txBody>
          <a:bodyPr/>
          <a:lstStyle>
            <a:lvl1pPr>
              <a:defRPr/>
            </a:lvl1pPr>
          </a:lstStyle>
          <a:p>
            <a:pPr>
              <a:defRPr/>
            </a:pPr>
            <a:fld id="{2BC54F63-3537-416B-93EC-7EF5006F3BBC}" type="slidenum">
              <a:rPr lang="en-AU" altLang="en-US"/>
              <a:pPr>
                <a:defRPr/>
              </a:pPr>
              <a:t>‹#›</a:t>
            </a:fld>
            <a:endParaRPr lang="en-AU" altLang="en-US"/>
          </a:p>
        </p:txBody>
      </p:sp>
    </p:spTree>
    <p:extLst>
      <p:ext uri="{BB962C8B-B14F-4D97-AF65-F5344CB8AC3E}">
        <p14:creationId xmlns:p14="http://schemas.microsoft.com/office/powerpoint/2010/main" val="8537372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1276865"/>
            <a:ext cx="6172200" cy="4584185"/>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3EFAA2CC-7D25-7ECE-CC98-B38CC7CA0851}"/>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6" name="Slide Number Placeholder 5">
            <a:extLst>
              <a:ext uri="{FF2B5EF4-FFF2-40B4-BE49-F238E27FC236}">
                <a16:creationId xmlns:a16="http://schemas.microsoft.com/office/drawing/2014/main" id="{2B2001AF-C30E-E963-E098-3735CD0311CF}"/>
              </a:ext>
            </a:extLst>
          </p:cNvPr>
          <p:cNvSpPr>
            <a:spLocks noGrp="1"/>
          </p:cNvSpPr>
          <p:nvPr>
            <p:ph type="sldNum" sz="quarter" idx="11"/>
          </p:nvPr>
        </p:nvSpPr>
        <p:spPr/>
        <p:txBody>
          <a:bodyPr/>
          <a:lstStyle>
            <a:lvl1pPr>
              <a:defRPr/>
            </a:lvl1pPr>
          </a:lstStyle>
          <a:p>
            <a:pPr>
              <a:defRPr/>
            </a:pPr>
            <a:fld id="{17E86B18-5835-4479-A9B5-6BDB8B017D28}" type="slidenum">
              <a:rPr lang="en-AU" altLang="en-US"/>
              <a:pPr>
                <a:defRPr/>
              </a:pPr>
              <a:t>‹#›</a:t>
            </a:fld>
            <a:endParaRPr lang="en-AU" altLang="en-US"/>
          </a:p>
        </p:txBody>
      </p:sp>
    </p:spTree>
    <p:extLst>
      <p:ext uri="{BB962C8B-B14F-4D97-AF65-F5344CB8AC3E}">
        <p14:creationId xmlns:p14="http://schemas.microsoft.com/office/powerpoint/2010/main" val="13258832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760CEC6F-5C04-F898-CA14-24C5B0112E13}"/>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2DE8F37F-3620-C618-7AB8-F7D549E6DB86}"/>
              </a:ext>
            </a:extLst>
          </p:cNvPr>
          <p:cNvSpPr>
            <a:spLocks noGrp="1"/>
          </p:cNvSpPr>
          <p:nvPr>
            <p:ph type="sldNum" sz="quarter" idx="11"/>
          </p:nvPr>
        </p:nvSpPr>
        <p:spPr/>
        <p:txBody>
          <a:bodyPr/>
          <a:lstStyle>
            <a:lvl1pPr>
              <a:defRPr/>
            </a:lvl1pPr>
          </a:lstStyle>
          <a:p>
            <a:pPr>
              <a:defRPr/>
            </a:pPr>
            <a:fld id="{B518C40F-4FCC-4AFF-A86C-B96DA062AEA2}" type="slidenum">
              <a:rPr lang="en-AU" altLang="en-US"/>
              <a:pPr>
                <a:defRPr/>
              </a:pPr>
              <a:t>‹#›</a:t>
            </a:fld>
            <a:endParaRPr lang="en-AU" altLang="en-US"/>
          </a:p>
        </p:txBody>
      </p:sp>
    </p:spTree>
    <p:extLst>
      <p:ext uri="{BB962C8B-B14F-4D97-AF65-F5344CB8AC3E}">
        <p14:creationId xmlns:p14="http://schemas.microsoft.com/office/powerpoint/2010/main" val="15166219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0086" y="365125"/>
            <a:ext cx="2405449" cy="5473613"/>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6930081" cy="5473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6CBEE7BE-4EDD-3B0C-A621-0D14EB100365}"/>
              </a:ext>
            </a:extLst>
          </p:cNvPr>
          <p:cNvSpPr>
            <a:spLocks noGrp="1"/>
          </p:cNvSpPr>
          <p:nvPr>
            <p:ph type="ftr" sz="quarter" idx="10"/>
          </p:nvPr>
        </p:nvSpPr>
        <p:spPr>
          <a:xfrm>
            <a:off x="838200" y="6275388"/>
            <a:ext cx="6854825" cy="236537"/>
          </a:xfrm>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771F4F99-84EC-F892-0BCB-6D193789F4E9}"/>
              </a:ext>
            </a:extLst>
          </p:cNvPr>
          <p:cNvSpPr>
            <a:spLocks noGrp="1"/>
          </p:cNvSpPr>
          <p:nvPr>
            <p:ph type="sldNum" sz="quarter" idx="11"/>
          </p:nvPr>
        </p:nvSpPr>
        <p:spPr>
          <a:xfrm>
            <a:off x="7899400" y="6275388"/>
            <a:ext cx="2406650" cy="236537"/>
          </a:xfrm>
        </p:spPr>
        <p:txBody>
          <a:bodyPr/>
          <a:lstStyle>
            <a:lvl1pPr>
              <a:defRPr/>
            </a:lvl1pPr>
          </a:lstStyle>
          <a:p>
            <a:pPr>
              <a:defRPr/>
            </a:pPr>
            <a:fld id="{A0CBE679-98E8-440A-808A-49BE0FB27F84}" type="slidenum">
              <a:rPr lang="en-AU" altLang="en-US"/>
              <a:pPr>
                <a:defRPr/>
              </a:pPr>
              <a:t>‹#›</a:t>
            </a:fld>
            <a:endParaRPr lang="en-AU" altLang="en-US"/>
          </a:p>
        </p:txBody>
      </p:sp>
    </p:spTree>
    <p:extLst>
      <p:ext uri="{BB962C8B-B14F-4D97-AF65-F5344CB8AC3E}">
        <p14:creationId xmlns:p14="http://schemas.microsoft.com/office/powerpoint/2010/main" val="24890790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Footer Placeholder 4">
            <a:extLst>
              <a:ext uri="{FF2B5EF4-FFF2-40B4-BE49-F238E27FC236}">
                <a16:creationId xmlns:a16="http://schemas.microsoft.com/office/drawing/2014/main" id="{95F9D620-7F1E-6F0E-F31C-30ACC0919CFF}"/>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E1DEC565-0E02-000B-A6AA-D462020FDEA8}"/>
              </a:ext>
            </a:extLst>
          </p:cNvPr>
          <p:cNvSpPr>
            <a:spLocks noGrp="1"/>
          </p:cNvSpPr>
          <p:nvPr>
            <p:ph type="sldNum" sz="quarter" idx="11"/>
          </p:nvPr>
        </p:nvSpPr>
        <p:spPr/>
        <p:txBody>
          <a:bodyPr/>
          <a:lstStyle>
            <a:lvl1pPr>
              <a:defRPr/>
            </a:lvl1pPr>
          </a:lstStyle>
          <a:p>
            <a:pPr>
              <a:defRPr/>
            </a:pPr>
            <a:fld id="{AB1A3FE7-1B1E-4643-93A5-4711ADB21D10}" type="slidenum">
              <a:rPr lang="en-AU" altLang="en-US"/>
              <a:pPr>
                <a:defRPr/>
              </a:pPr>
              <a:t>‹#›</a:t>
            </a:fld>
            <a:endParaRPr lang="en-AU" altLang="en-US"/>
          </a:p>
        </p:txBody>
      </p:sp>
    </p:spTree>
    <p:extLst>
      <p:ext uri="{BB962C8B-B14F-4D97-AF65-F5344CB8AC3E}">
        <p14:creationId xmlns:p14="http://schemas.microsoft.com/office/powerpoint/2010/main" val="23959054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540094B9-A980-0DCA-0C9D-7312569ED841}"/>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A4AE14FB-865B-28F0-6560-685A1D76A17D}"/>
              </a:ext>
            </a:extLst>
          </p:cNvPr>
          <p:cNvSpPr>
            <a:spLocks noGrp="1"/>
          </p:cNvSpPr>
          <p:nvPr>
            <p:ph type="sldNum" sz="quarter" idx="11"/>
          </p:nvPr>
        </p:nvSpPr>
        <p:spPr/>
        <p:txBody>
          <a:bodyPr/>
          <a:lstStyle>
            <a:lvl1pPr>
              <a:defRPr/>
            </a:lvl1pPr>
          </a:lstStyle>
          <a:p>
            <a:pPr>
              <a:defRPr/>
            </a:pPr>
            <a:fld id="{80C6861F-6367-46FA-8F95-443315425D16}" type="slidenum">
              <a:rPr lang="en-AU" altLang="en-US"/>
              <a:pPr>
                <a:defRPr/>
              </a:pPr>
              <a:t>‹#›</a:t>
            </a:fld>
            <a:endParaRPr lang="en-AU" altLang="en-US"/>
          </a:p>
        </p:txBody>
      </p:sp>
    </p:spTree>
    <p:extLst>
      <p:ext uri="{BB962C8B-B14F-4D97-AF65-F5344CB8AC3E}">
        <p14:creationId xmlns:p14="http://schemas.microsoft.com/office/powerpoint/2010/main" val="14436972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Footer Placeholder 4">
            <a:extLst>
              <a:ext uri="{FF2B5EF4-FFF2-40B4-BE49-F238E27FC236}">
                <a16:creationId xmlns:a16="http://schemas.microsoft.com/office/drawing/2014/main" id="{24B378F5-7EE8-C7EB-4C3A-4FD9AF1190E6}"/>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3483A677-4412-50BC-E73D-7C99C3330CCD}"/>
              </a:ext>
            </a:extLst>
          </p:cNvPr>
          <p:cNvSpPr>
            <a:spLocks noGrp="1"/>
          </p:cNvSpPr>
          <p:nvPr>
            <p:ph type="sldNum" sz="quarter" idx="11"/>
          </p:nvPr>
        </p:nvSpPr>
        <p:spPr/>
        <p:txBody>
          <a:bodyPr/>
          <a:lstStyle>
            <a:lvl1pPr>
              <a:defRPr/>
            </a:lvl1pPr>
          </a:lstStyle>
          <a:p>
            <a:pPr>
              <a:defRPr/>
            </a:pPr>
            <a:fld id="{E8979563-BAC4-43CF-AF63-937BB8B82500}" type="slidenum">
              <a:rPr lang="en-AU" altLang="en-US"/>
              <a:pPr>
                <a:defRPr/>
              </a:pPr>
              <a:t>‹#›</a:t>
            </a:fld>
            <a:endParaRPr lang="en-AU" altLang="en-US"/>
          </a:p>
        </p:txBody>
      </p:sp>
    </p:spTree>
    <p:extLst>
      <p:ext uri="{BB962C8B-B14F-4D97-AF65-F5344CB8AC3E}">
        <p14:creationId xmlns:p14="http://schemas.microsoft.com/office/powerpoint/2010/main" val="1094213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Header with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7597574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secHead" preserve="1">
  <p:cSld name="Header with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5682562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a:extLst>
              <a:ext uri="{FF2B5EF4-FFF2-40B4-BE49-F238E27FC236}">
                <a16:creationId xmlns:a16="http://schemas.microsoft.com/office/drawing/2014/main" id="{DCF931C7-42C7-BDC5-EC63-1915EC9868EA}"/>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6" name="Slide Number Placeholder 5">
            <a:extLst>
              <a:ext uri="{FF2B5EF4-FFF2-40B4-BE49-F238E27FC236}">
                <a16:creationId xmlns:a16="http://schemas.microsoft.com/office/drawing/2014/main" id="{4EA1860C-2FED-8636-032D-BF325AAE46E5}"/>
              </a:ext>
            </a:extLst>
          </p:cNvPr>
          <p:cNvSpPr>
            <a:spLocks noGrp="1"/>
          </p:cNvSpPr>
          <p:nvPr>
            <p:ph type="sldNum" sz="quarter" idx="11"/>
          </p:nvPr>
        </p:nvSpPr>
        <p:spPr/>
        <p:txBody>
          <a:bodyPr/>
          <a:lstStyle>
            <a:lvl1pPr>
              <a:defRPr/>
            </a:lvl1pPr>
          </a:lstStyle>
          <a:p>
            <a:pPr>
              <a:defRPr/>
            </a:pPr>
            <a:fld id="{644CC99C-C983-48AF-AD54-7F0509E51DBE}" type="slidenum">
              <a:rPr lang="en-AU" altLang="en-US"/>
              <a:pPr>
                <a:defRPr/>
              </a:pPr>
              <a:t>‹#›</a:t>
            </a:fld>
            <a:endParaRPr lang="en-AU" altLang="en-US"/>
          </a:p>
        </p:txBody>
      </p:sp>
    </p:spTree>
    <p:extLst>
      <p:ext uri="{BB962C8B-B14F-4D97-AF65-F5344CB8AC3E}">
        <p14:creationId xmlns:p14="http://schemas.microsoft.com/office/powerpoint/2010/main" val="12911342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243326"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Footer Placeholder 4">
            <a:extLst>
              <a:ext uri="{FF2B5EF4-FFF2-40B4-BE49-F238E27FC236}">
                <a16:creationId xmlns:a16="http://schemas.microsoft.com/office/drawing/2014/main" id="{F606FAD8-D1B9-5229-DDCC-0C8E6DDAA573}"/>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8" name="Slide Number Placeholder 5">
            <a:extLst>
              <a:ext uri="{FF2B5EF4-FFF2-40B4-BE49-F238E27FC236}">
                <a16:creationId xmlns:a16="http://schemas.microsoft.com/office/drawing/2014/main" id="{2ADA78D5-7B59-50B3-2837-1CDEEF0D531E}"/>
              </a:ext>
            </a:extLst>
          </p:cNvPr>
          <p:cNvSpPr>
            <a:spLocks noGrp="1"/>
          </p:cNvSpPr>
          <p:nvPr>
            <p:ph type="sldNum" sz="quarter" idx="11"/>
          </p:nvPr>
        </p:nvSpPr>
        <p:spPr/>
        <p:txBody>
          <a:bodyPr/>
          <a:lstStyle>
            <a:lvl1pPr>
              <a:defRPr/>
            </a:lvl1pPr>
          </a:lstStyle>
          <a:p>
            <a:pPr>
              <a:defRPr/>
            </a:pPr>
            <a:fld id="{A843DBB5-839D-48CE-9D8E-10CB3AD09227}" type="slidenum">
              <a:rPr lang="en-AU" altLang="en-US"/>
              <a:pPr>
                <a:defRPr/>
              </a:pPr>
              <a:t>‹#›</a:t>
            </a:fld>
            <a:endParaRPr lang="en-AU" altLang="en-US"/>
          </a:p>
        </p:txBody>
      </p:sp>
    </p:spTree>
    <p:extLst>
      <p:ext uri="{BB962C8B-B14F-4D97-AF65-F5344CB8AC3E}">
        <p14:creationId xmlns:p14="http://schemas.microsoft.com/office/powerpoint/2010/main" val="40502994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4">
            <a:extLst>
              <a:ext uri="{FF2B5EF4-FFF2-40B4-BE49-F238E27FC236}">
                <a16:creationId xmlns:a16="http://schemas.microsoft.com/office/drawing/2014/main" id="{754CBABF-95C0-1915-E22B-45B88D180C10}"/>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4" name="Slide Number Placeholder 5">
            <a:extLst>
              <a:ext uri="{FF2B5EF4-FFF2-40B4-BE49-F238E27FC236}">
                <a16:creationId xmlns:a16="http://schemas.microsoft.com/office/drawing/2014/main" id="{62750A77-D781-9F9D-9705-DC63190D83AD}"/>
              </a:ext>
            </a:extLst>
          </p:cNvPr>
          <p:cNvSpPr>
            <a:spLocks noGrp="1"/>
          </p:cNvSpPr>
          <p:nvPr>
            <p:ph type="sldNum" sz="quarter" idx="11"/>
          </p:nvPr>
        </p:nvSpPr>
        <p:spPr/>
        <p:txBody>
          <a:bodyPr/>
          <a:lstStyle>
            <a:lvl1pPr>
              <a:defRPr/>
            </a:lvl1pPr>
          </a:lstStyle>
          <a:p>
            <a:pPr>
              <a:defRPr/>
            </a:pPr>
            <a:fld id="{CFBE88EA-9044-4FE8-BC6D-5D56C618BD9B}" type="slidenum">
              <a:rPr lang="en-AU" altLang="en-US"/>
              <a:pPr>
                <a:defRPr/>
              </a:pPr>
              <a:t>‹#›</a:t>
            </a:fld>
            <a:endParaRPr lang="en-AU" altLang="en-US"/>
          </a:p>
        </p:txBody>
      </p:sp>
    </p:spTree>
    <p:extLst>
      <p:ext uri="{BB962C8B-B14F-4D97-AF65-F5344CB8AC3E}">
        <p14:creationId xmlns:p14="http://schemas.microsoft.com/office/powerpoint/2010/main" val="29054105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0CB4F4C7-D8CE-1DC9-590E-0CBF91D7C509}"/>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3" name="Slide Number Placeholder 5">
            <a:extLst>
              <a:ext uri="{FF2B5EF4-FFF2-40B4-BE49-F238E27FC236}">
                <a16:creationId xmlns:a16="http://schemas.microsoft.com/office/drawing/2014/main" id="{A1796840-5347-5AC6-F572-7ED586FB4C83}"/>
              </a:ext>
            </a:extLst>
          </p:cNvPr>
          <p:cNvSpPr>
            <a:spLocks noGrp="1"/>
          </p:cNvSpPr>
          <p:nvPr>
            <p:ph type="sldNum" sz="quarter" idx="11"/>
          </p:nvPr>
        </p:nvSpPr>
        <p:spPr/>
        <p:txBody>
          <a:bodyPr/>
          <a:lstStyle>
            <a:lvl1pPr>
              <a:defRPr/>
            </a:lvl1pPr>
          </a:lstStyle>
          <a:p>
            <a:pPr>
              <a:defRPr/>
            </a:pPr>
            <a:fld id="{95013B9E-AA8D-4DF1-BF4B-4B18D887EDD5}" type="slidenum">
              <a:rPr lang="en-AU" altLang="en-US"/>
              <a:pPr>
                <a:defRPr/>
              </a:pPr>
              <a:t>‹#›</a:t>
            </a:fld>
            <a:endParaRPr lang="en-AU" altLang="en-US"/>
          </a:p>
        </p:txBody>
      </p:sp>
    </p:spTree>
    <p:extLst>
      <p:ext uri="{BB962C8B-B14F-4D97-AF65-F5344CB8AC3E}">
        <p14:creationId xmlns:p14="http://schemas.microsoft.com/office/powerpoint/2010/main" val="14846302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1186249"/>
            <a:ext cx="6172200" cy="46748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150E5123-AC7F-0EB3-3DD4-9F2765B2E974}"/>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6" name="Slide Number Placeholder 5">
            <a:extLst>
              <a:ext uri="{FF2B5EF4-FFF2-40B4-BE49-F238E27FC236}">
                <a16:creationId xmlns:a16="http://schemas.microsoft.com/office/drawing/2014/main" id="{0CB439D4-B446-E115-B5EB-42E2788C0D86}"/>
              </a:ext>
            </a:extLst>
          </p:cNvPr>
          <p:cNvSpPr>
            <a:spLocks noGrp="1"/>
          </p:cNvSpPr>
          <p:nvPr>
            <p:ph type="sldNum" sz="quarter" idx="11"/>
          </p:nvPr>
        </p:nvSpPr>
        <p:spPr/>
        <p:txBody>
          <a:bodyPr/>
          <a:lstStyle>
            <a:lvl1pPr>
              <a:defRPr/>
            </a:lvl1pPr>
          </a:lstStyle>
          <a:p>
            <a:pPr>
              <a:defRPr/>
            </a:pPr>
            <a:fld id="{9C9DB87B-244B-4F91-994C-EC601E1731CC}" type="slidenum">
              <a:rPr lang="en-AU" altLang="en-US"/>
              <a:pPr>
                <a:defRPr/>
              </a:pPr>
              <a:t>‹#›</a:t>
            </a:fld>
            <a:endParaRPr lang="en-AU" altLang="en-US"/>
          </a:p>
        </p:txBody>
      </p:sp>
    </p:spTree>
    <p:extLst>
      <p:ext uri="{BB962C8B-B14F-4D97-AF65-F5344CB8AC3E}">
        <p14:creationId xmlns:p14="http://schemas.microsoft.com/office/powerpoint/2010/main" val="8815089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1276865"/>
            <a:ext cx="6172200" cy="4584185"/>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45D023FB-C35D-4CAC-EAB5-DFE68E51F13F}"/>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6" name="Slide Number Placeholder 5">
            <a:extLst>
              <a:ext uri="{FF2B5EF4-FFF2-40B4-BE49-F238E27FC236}">
                <a16:creationId xmlns:a16="http://schemas.microsoft.com/office/drawing/2014/main" id="{1D81AB48-65F5-84F7-FC83-74DD900D8521}"/>
              </a:ext>
            </a:extLst>
          </p:cNvPr>
          <p:cNvSpPr>
            <a:spLocks noGrp="1"/>
          </p:cNvSpPr>
          <p:nvPr>
            <p:ph type="sldNum" sz="quarter" idx="11"/>
          </p:nvPr>
        </p:nvSpPr>
        <p:spPr/>
        <p:txBody>
          <a:bodyPr/>
          <a:lstStyle>
            <a:lvl1pPr>
              <a:defRPr/>
            </a:lvl1pPr>
          </a:lstStyle>
          <a:p>
            <a:pPr>
              <a:defRPr/>
            </a:pPr>
            <a:fld id="{A91AE439-E5DE-426B-A786-C248ECB12936}" type="slidenum">
              <a:rPr lang="en-AU" altLang="en-US"/>
              <a:pPr>
                <a:defRPr/>
              </a:pPr>
              <a:t>‹#›</a:t>
            </a:fld>
            <a:endParaRPr lang="en-AU" altLang="en-US"/>
          </a:p>
        </p:txBody>
      </p:sp>
    </p:spTree>
    <p:extLst>
      <p:ext uri="{BB962C8B-B14F-4D97-AF65-F5344CB8AC3E}">
        <p14:creationId xmlns:p14="http://schemas.microsoft.com/office/powerpoint/2010/main" val="413944937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0FBCC49C-21A9-BC7E-76E5-627BE6C9C5D3}"/>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336223C9-F7C6-2CD9-9495-9299E3C85277}"/>
              </a:ext>
            </a:extLst>
          </p:cNvPr>
          <p:cNvSpPr>
            <a:spLocks noGrp="1"/>
          </p:cNvSpPr>
          <p:nvPr>
            <p:ph type="sldNum" sz="quarter" idx="11"/>
          </p:nvPr>
        </p:nvSpPr>
        <p:spPr/>
        <p:txBody>
          <a:bodyPr/>
          <a:lstStyle>
            <a:lvl1pPr>
              <a:defRPr/>
            </a:lvl1pPr>
          </a:lstStyle>
          <a:p>
            <a:pPr>
              <a:defRPr/>
            </a:pPr>
            <a:fld id="{8C700286-EE1F-4895-92A3-E1070E4E22DC}" type="slidenum">
              <a:rPr lang="en-AU" altLang="en-US"/>
              <a:pPr>
                <a:defRPr/>
              </a:pPr>
              <a:t>‹#›</a:t>
            </a:fld>
            <a:endParaRPr lang="en-AU" altLang="en-US"/>
          </a:p>
        </p:txBody>
      </p:sp>
    </p:spTree>
    <p:extLst>
      <p:ext uri="{BB962C8B-B14F-4D97-AF65-F5344CB8AC3E}">
        <p14:creationId xmlns:p14="http://schemas.microsoft.com/office/powerpoint/2010/main" val="28197489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0086" y="365125"/>
            <a:ext cx="2405449" cy="5473613"/>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6930081" cy="5473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B9AE84D1-045D-E66A-0F34-E7D83FF0C935}"/>
              </a:ext>
            </a:extLst>
          </p:cNvPr>
          <p:cNvSpPr>
            <a:spLocks noGrp="1"/>
          </p:cNvSpPr>
          <p:nvPr>
            <p:ph type="ftr" sz="quarter" idx="10"/>
          </p:nvPr>
        </p:nvSpPr>
        <p:spPr>
          <a:xfrm>
            <a:off x="838200" y="6461125"/>
            <a:ext cx="6854825" cy="236538"/>
          </a:xfrm>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8A127E89-33A8-5EF2-3A9F-92B187F58E7D}"/>
              </a:ext>
            </a:extLst>
          </p:cNvPr>
          <p:cNvSpPr>
            <a:spLocks noGrp="1"/>
          </p:cNvSpPr>
          <p:nvPr>
            <p:ph type="sldNum" sz="quarter" idx="11"/>
          </p:nvPr>
        </p:nvSpPr>
        <p:spPr>
          <a:xfrm>
            <a:off x="7899400" y="6461125"/>
            <a:ext cx="2406650" cy="236538"/>
          </a:xfrm>
        </p:spPr>
        <p:txBody>
          <a:bodyPr/>
          <a:lstStyle>
            <a:lvl1pPr>
              <a:defRPr/>
            </a:lvl1pPr>
          </a:lstStyle>
          <a:p>
            <a:pPr>
              <a:defRPr/>
            </a:pPr>
            <a:fld id="{5DD0F2DF-7E57-4C05-8A36-EB810733536A}" type="slidenum">
              <a:rPr lang="en-AU" altLang="en-US"/>
              <a:pPr>
                <a:defRPr/>
              </a:pPr>
              <a:t>‹#›</a:t>
            </a:fld>
            <a:endParaRPr lang="en-AU" altLang="en-US"/>
          </a:p>
        </p:txBody>
      </p:sp>
    </p:spTree>
    <p:extLst>
      <p:ext uri="{BB962C8B-B14F-4D97-AF65-F5344CB8AC3E}">
        <p14:creationId xmlns:p14="http://schemas.microsoft.com/office/powerpoint/2010/main" val="20110302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Footer Placeholder 4">
            <a:extLst>
              <a:ext uri="{FF2B5EF4-FFF2-40B4-BE49-F238E27FC236}">
                <a16:creationId xmlns:a16="http://schemas.microsoft.com/office/drawing/2014/main" id="{780D49A8-311B-80B2-C060-D4E4D26D01D6}"/>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E3C18FB0-7F0D-668D-8757-4AF63DDFFAB2}"/>
              </a:ext>
            </a:extLst>
          </p:cNvPr>
          <p:cNvSpPr>
            <a:spLocks noGrp="1"/>
          </p:cNvSpPr>
          <p:nvPr>
            <p:ph type="sldNum" sz="quarter" idx="11"/>
          </p:nvPr>
        </p:nvSpPr>
        <p:spPr/>
        <p:txBody>
          <a:bodyPr/>
          <a:lstStyle>
            <a:lvl1pPr>
              <a:defRPr/>
            </a:lvl1pPr>
          </a:lstStyle>
          <a:p>
            <a:pPr>
              <a:defRPr/>
            </a:pPr>
            <a:fld id="{AF7A2199-516D-4B78-B8A7-8065D1619F84}" type="slidenum">
              <a:rPr lang="en-AU" altLang="en-US"/>
              <a:pPr>
                <a:defRPr/>
              </a:pPr>
              <a:t>‹#›</a:t>
            </a:fld>
            <a:endParaRPr lang="en-AU" altLang="en-US"/>
          </a:p>
        </p:txBody>
      </p:sp>
    </p:spTree>
    <p:extLst>
      <p:ext uri="{BB962C8B-B14F-4D97-AF65-F5344CB8AC3E}">
        <p14:creationId xmlns:p14="http://schemas.microsoft.com/office/powerpoint/2010/main" val="3435443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a:extLst>
              <a:ext uri="{FF2B5EF4-FFF2-40B4-BE49-F238E27FC236}">
                <a16:creationId xmlns:a16="http://schemas.microsoft.com/office/drawing/2014/main" id="{A17EC41C-D749-914C-23D6-B29D49967A0C}"/>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6" name="Slide Number Placeholder 5">
            <a:extLst>
              <a:ext uri="{FF2B5EF4-FFF2-40B4-BE49-F238E27FC236}">
                <a16:creationId xmlns:a16="http://schemas.microsoft.com/office/drawing/2014/main" id="{04969D9E-2741-F982-ABF1-13B64FFF39A5}"/>
              </a:ext>
            </a:extLst>
          </p:cNvPr>
          <p:cNvSpPr>
            <a:spLocks noGrp="1"/>
          </p:cNvSpPr>
          <p:nvPr>
            <p:ph type="sldNum" sz="quarter" idx="11"/>
          </p:nvPr>
        </p:nvSpPr>
        <p:spPr/>
        <p:txBody>
          <a:bodyPr/>
          <a:lstStyle>
            <a:lvl1pPr>
              <a:defRPr/>
            </a:lvl1pPr>
          </a:lstStyle>
          <a:p>
            <a:pPr>
              <a:defRPr/>
            </a:pPr>
            <a:fld id="{5D834F31-63CD-4BB0-9F9E-B240BA518BE4}" type="slidenum">
              <a:rPr lang="en-AU" altLang="en-US"/>
              <a:pPr>
                <a:defRPr/>
              </a:pPr>
              <a:t>‹#›</a:t>
            </a:fld>
            <a:endParaRPr lang="en-AU" altLang="en-US"/>
          </a:p>
        </p:txBody>
      </p:sp>
    </p:spTree>
    <p:extLst>
      <p:ext uri="{BB962C8B-B14F-4D97-AF65-F5344CB8AC3E}">
        <p14:creationId xmlns:p14="http://schemas.microsoft.com/office/powerpoint/2010/main" val="274595677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5EE1B7DF-52EC-832E-2536-31E325953818}"/>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E5AD6636-C7AE-B525-C90C-766EE8A2BAF8}"/>
              </a:ext>
            </a:extLst>
          </p:cNvPr>
          <p:cNvSpPr>
            <a:spLocks noGrp="1"/>
          </p:cNvSpPr>
          <p:nvPr>
            <p:ph type="sldNum" sz="quarter" idx="11"/>
          </p:nvPr>
        </p:nvSpPr>
        <p:spPr/>
        <p:txBody>
          <a:bodyPr/>
          <a:lstStyle>
            <a:lvl1pPr>
              <a:defRPr/>
            </a:lvl1pPr>
          </a:lstStyle>
          <a:p>
            <a:pPr>
              <a:defRPr/>
            </a:pPr>
            <a:fld id="{8BCAD3CB-A917-42DA-B109-8BB3138EC5A0}" type="slidenum">
              <a:rPr lang="en-AU" altLang="en-US"/>
              <a:pPr>
                <a:defRPr/>
              </a:pPr>
              <a:t>‹#›</a:t>
            </a:fld>
            <a:endParaRPr lang="en-AU" altLang="en-US"/>
          </a:p>
        </p:txBody>
      </p:sp>
    </p:spTree>
    <p:extLst>
      <p:ext uri="{BB962C8B-B14F-4D97-AF65-F5344CB8AC3E}">
        <p14:creationId xmlns:p14="http://schemas.microsoft.com/office/powerpoint/2010/main" val="111471663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Footer Placeholder 4">
            <a:extLst>
              <a:ext uri="{FF2B5EF4-FFF2-40B4-BE49-F238E27FC236}">
                <a16:creationId xmlns:a16="http://schemas.microsoft.com/office/drawing/2014/main" id="{4A27FFAA-64F7-277F-7B83-5BE7090AF8CA}"/>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E902982C-095B-5BAC-E10C-673B33D5BCB7}"/>
              </a:ext>
            </a:extLst>
          </p:cNvPr>
          <p:cNvSpPr>
            <a:spLocks noGrp="1"/>
          </p:cNvSpPr>
          <p:nvPr>
            <p:ph type="sldNum" sz="quarter" idx="11"/>
          </p:nvPr>
        </p:nvSpPr>
        <p:spPr/>
        <p:txBody>
          <a:bodyPr/>
          <a:lstStyle>
            <a:lvl1pPr>
              <a:defRPr/>
            </a:lvl1pPr>
          </a:lstStyle>
          <a:p>
            <a:pPr>
              <a:defRPr/>
            </a:pPr>
            <a:fld id="{375FEC68-CACC-4F48-B5F5-E7FC72DA771E}" type="slidenum">
              <a:rPr lang="en-AU" altLang="en-US"/>
              <a:pPr>
                <a:defRPr/>
              </a:pPr>
              <a:t>‹#›</a:t>
            </a:fld>
            <a:endParaRPr lang="en-AU" altLang="en-US"/>
          </a:p>
        </p:txBody>
      </p:sp>
    </p:spTree>
    <p:extLst>
      <p:ext uri="{BB962C8B-B14F-4D97-AF65-F5344CB8AC3E}">
        <p14:creationId xmlns:p14="http://schemas.microsoft.com/office/powerpoint/2010/main" val="10973373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secHead" preserve="1">
  <p:cSld name="Header with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73103593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a:extLst>
              <a:ext uri="{FF2B5EF4-FFF2-40B4-BE49-F238E27FC236}">
                <a16:creationId xmlns:a16="http://schemas.microsoft.com/office/drawing/2014/main" id="{E0BA4C44-1D72-9EF0-920A-141DDAB72E99}"/>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6" name="Slide Number Placeholder 5">
            <a:extLst>
              <a:ext uri="{FF2B5EF4-FFF2-40B4-BE49-F238E27FC236}">
                <a16:creationId xmlns:a16="http://schemas.microsoft.com/office/drawing/2014/main" id="{BFFB6CA0-750C-A48C-3A32-B11A6F9C5079}"/>
              </a:ext>
            </a:extLst>
          </p:cNvPr>
          <p:cNvSpPr>
            <a:spLocks noGrp="1"/>
          </p:cNvSpPr>
          <p:nvPr>
            <p:ph type="sldNum" sz="quarter" idx="11"/>
          </p:nvPr>
        </p:nvSpPr>
        <p:spPr/>
        <p:txBody>
          <a:bodyPr/>
          <a:lstStyle>
            <a:lvl1pPr>
              <a:defRPr/>
            </a:lvl1pPr>
          </a:lstStyle>
          <a:p>
            <a:pPr>
              <a:defRPr/>
            </a:pPr>
            <a:fld id="{D38658D8-01DA-4081-BFE8-329E6740CCE9}" type="slidenum">
              <a:rPr lang="en-AU" altLang="en-US"/>
              <a:pPr>
                <a:defRPr/>
              </a:pPr>
              <a:t>‹#›</a:t>
            </a:fld>
            <a:endParaRPr lang="en-AU" altLang="en-US"/>
          </a:p>
        </p:txBody>
      </p:sp>
    </p:spTree>
    <p:extLst>
      <p:ext uri="{BB962C8B-B14F-4D97-AF65-F5344CB8AC3E}">
        <p14:creationId xmlns:p14="http://schemas.microsoft.com/office/powerpoint/2010/main" val="39199862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243326"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Footer Placeholder 4">
            <a:extLst>
              <a:ext uri="{FF2B5EF4-FFF2-40B4-BE49-F238E27FC236}">
                <a16:creationId xmlns:a16="http://schemas.microsoft.com/office/drawing/2014/main" id="{CAC84F12-50A4-CC0D-CF7D-580671AD5CDB}"/>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8" name="Slide Number Placeholder 5">
            <a:extLst>
              <a:ext uri="{FF2B5EF4-FFF2-40B4-BE49-F238E27FC236}">
                <a16:creationId xmlns:a16="http://schemas.microsoft.com/office/drawing/2014/main" id="{4830291F-7157-A766-F525-6AE68D6FE4AF}"/>
              </a:ext>
            </a:extLst>
          </p:cNvPr>
          <p:cNvSpPr>
            <a:spLocks noGrp="1"/>
          </p:cNvSpPr>
          <p:nvPr>
            <p:ph type="sldNum" sz="quarter" idx="11"/>
          </p:nvPr>
        </p:nvSpPr>
        <p:spPr/>
        <p:txBody>
          <a:bodyPr/>
          <a:lstStyle>
            <a:lvl1pPr>
              <a:defRPr/>
            </a:lvl1pPr>
          </a:lstStyle>
          <a:p>
            <a:pPr>
              <a:defRPr/>
            </a:pPr>
            <a:fld id="{E7606D8F-024E-44E9-9ACD-51965AA581F0}" type="slidenum">
              <a:rPr lang="en-AU" altLang="en-US"/>
              <a:pPr>
                <a:defRPr/>
              </a:pPr>
              <a:t>‹#›</a:t>
            </a:fld>
            <a:endParaRPr lang="en-AU" altLang="en-US"/>
          </a:p>
        </p:txBody>
      </p:sp>
    </p:spTree>
    <p:extLst>
      <p:ext uri="{BB962C8B-B14F-4D97-AF65-F5344CB8AC3E}">
        <p14:creationId xmlns:p14="http://schemas.microsoft.com/office/powerpoint/2010/main" val="407258257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4">
            <a:extLst>
              <a:ext uri="{FF2B5EF4-FFF2-40B4-BE49-F238E27FC236}">
                <a16:creationId xmlns:a16="http://schemas.microsoft.com/office/drawing/2014/main" id="{3F76C19D-472A-1CDE-5C48-FFEB7A5FE93A}"/>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4" name="Slide Number Placeholder 5">
            <a:extLst>
              <a:ext uri="{FF2B5EF4-FFF2-40B4-BE49-F238E27FC236}">
                <a16:creationId xmlns:a16="http://schemas.microsoft.com/office/drawing/2014/main" id="{997E60AD-E4E0-6FF1-DC38-2B9E318732EF}"/>
              </a:ext>
            </a:extLst>
          </p:cNvPr>
          <p:cNvSpPr>
            <a:spLocks noGrp="1"/>
          </p:cNvSpPr>
          <p:nvPr>
            <p:ph type="sldNum" sz="quarter" idx="11"/>
          </p:nvPr>
        </p:nvSpPr>
        <p:spPr/>
        <p:txBody>
          <a:bodyPr/>
          <a:lstStyle>
            <a:lvl1pPr>
              <a:defRPr/>
            </a:lvl1pPr>
          </a:lstStyle>
          <a:p>
            <a:pPr>
              <a:defRPr/>
            </a:pPr>
            <a:fld id="{226E44CA-1C5E-4D0B-BF6D-7424DCC64712}" type="slidenum">
              <a:rPr lang="en-AU" altLang="en-US"/>
              <a:pPr>
                <a:defRPr/>
              </a:pPr>
              <a:t>‹#›</a:t>
            </a:fld>
            <a:endParaRPr lang="en-AU" altLang="en-US"/>
          </a:p>
        </p:txBody>
      </p:sp>
    </p:spTree>
    <p:extLst>
      <p:ext uri="{BB962C8B-B14F-4D97-AF65-F5344CB8AC3E}">
        <p14:creationId xmlns:p14="http://schemas.microsoft.com/office/powerpoint/2010/main" val="284479916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F100B4C-80BD-E6E7-336A-06E59F24C234}"/>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3" name="Slide Number Placeholder 5">
            <a:extLst>
              <a:ext uri="{FF2B5EF4-FFF2-40B4-BE49-F238E27FC236}">
                <a16:creationId xmlns:a16="http://schemas.microsoft.com/office/drawing/2014/main" id="{2CE1BDFC-C723-5E39-C4DA-072C495C6E7F}"/>
              </a:ext>
            </a:extLst>
          </p:cNvPr>
          <p:cNvSpPr>
            <a:spLocks noGrp="1"/>
          </p:cNvSpPr>
          <p:nvPr>
            <p:ph type="sldNum" sz="quarter" idx="11"/>
          </p:nvPr>
        </p:nvSpPr>
        <p:spPr/>
        <p:txBody>
          <a:bodyPr/>
          <a:lstStyle>
            <a:lvl1pPr>
              <a:defRPr/>
            </a:lvl1pPr>
          </a:lstStyle>
          <a:p>
            <a:pPr>
              <a:defRPr/>
            </a:pPr>
            <a:fld id="{EA8DE8CF-B7BE-4A23-84DB-7F3C36AB460E}" type="slidenum">
              <a:rPr lang="en-AU" altLang="en-US"/>
              <a:pPr>
                <a:defRPr/>
              </a:pPr>
              <a:t>‹#›</a:t>
            </a:fld>
            <a:endParaRPr lang="en-AU" altLang="en-US"/>
          </a:p>
        </p:txBody>
      </p:sp>
    </p:spTree>
    <p:extLst>
      <p:ext uri="{BB962C8B-B14F-4D97-AF65-F5344CB8AC3E}">
        <p14:creationId xmlns:p14="http://schemas.microsoft.com/office/powerpoint/2010/main" val="76782248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1186249"/>
            <a:ext cx="6172200" cy="46748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F8A33B0E-4933-ADC6-5F32-C18BE75B2D89}"/>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6" name="Slide Number Placeholder 5">
            <a:extLst>
              <a:ext uri="{FF2B5EF4-FFF2-40B4-BE49-F238E27FC236}">
                <a16:creationId xmlns:a16="http://schemas.microsoft.com/office/drawing/2014/main" id="{B222456E-25C1-CE75-A2E5-3D61E028C6D3}"/>
              </a:ext>
            </a:extLst>
          </p:cNvPr>
          <p:cNvSpPr>
            <a:spLocks noGrp="1"/>
          </p:cNvSpPr>
          <p:nvPr>
            <p:ph type="sldNum" sz="quarter" idx="11"/>
          </p:nvPr>
        </p:nvSpPr>
        <p:spPr/>
        <p:txBody>
          <a:bodyPr/>
          <a:lstStyle>
            <a:lvl1pPr>
              <a:defRPr/>
            </a:lvl1pPr>
          </a:lstStyle>
          <a:p>
            <a:pPr>
              <a:defRPr/>
            </a:pPr>
            <a:fld id="{8B8016BD-11DC-40B9-AC11-BFEBA31540E1}" type="slidenum">
              <a:rPr lang="en-AU" altLang="en-US"/>
              <a:pPr>
                <a:defRPr/>
              </a:pPr>
              <a:t>‹#›</a:t>
            </a:fld>
            <a:endParaRPr lang="en-AU" altLang="en-US"/>
          </a:p>
        </p:txBody>
      </p:sp>
    </p:spTree>
    <p:extLst>
      <p:ext uri="{BB962C8B-B14F-4D97-AF65-F5344CB8AC3E}">
        <p14:creationId xmlns:p14="http://schemas.microsoft.com/office/powerpoint/2010/main" val="264556245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1276865"/>
            <a:ext cx="6172200" cy="4584185"/>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F0B6E46F-5128-9B55-FB71-4602DCFE9334}"/>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6" name="Slide Number Placeholder 5">
            <a:extLst>
              <a:ext uri="{FF2B5EF4-FFF2-40B4-BE49-F238E27FC236}">
                <a16:creationId xmlns:a16="http://schemas.microsoft.com/office/drawing/2014/main" id="{E307CEDE-4BFB-35C0-A98B-CF16574C4DA9}"/>
              </a:ext>
            </a:extLst>
          </p:cNvPr>
          <p:cNvSpPr>
            <a:spLocks noGrp="1"/>
          </p:cNvSpPr>
          <p:nvPr>
            <p:ph type="sldNum" sz="quarter" idx="11"/>
          </p:nvPr>
        </p:nvSpPr>
        <p:spPr/>
        <p:txBody>
          <a:bodyPr/>
          <a:lstStyle>
            <a:lvl1pPr>
              <a:defRPr/>
            </a:lvl1pPr>
          </a:lstStyle>
          <a:p>
            <a:pPr>
              <a:defRPr/>
            </a:pPr>
            <a:fld id="{E166B1C5-984C-4A70-9B6B-5AC5C4861D87}" type="slidenum">
              <a:rPr lang="en-AU" altLang="en-US"/>
              <a:pPr>
                <a:defRPr/>
              </a:pPr>
              <a:t>‹#›</a:t>
            </a:fld>
            <a:endParaRPr lang="en-AU" altLang="en-US"/>
          </a:p>
        </p:txBody>
      </p:sp>
    </p:spTree>
    <p:extLst>
      <p:ext uri="{BB962C8B-B14F-4D97-AF65-F5344CB8AC3E}">
        <p14:creationId xmlns:p14="http://schemas.microsoft.com/office/powerpoint/2010/main" val="337348018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0ED59AFC-3244-38EB-0D59-FA646226B227}"/>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FA0B5CD9-1F5E-2F69-BEB0-159C5510DA43}"/>
              </a:ext>
            </a:extLst>
          </p:cNvPr>
          <p:cNvSpPr>
            <a:spLocks noGrp="1"/>
          </p:cNvSpPr>
          <p:nvPr>
            <p:ph type="sldNum" sz="quarter" idx="11"/>
          </p:nvPr>
        </p:nvSpPr>
        <p:spPr/>
        <p:txBody>
          <a:bodyPr/>
          <a:lstStyle>
            <a:lvl1pPr>
              <a:defRPr/>
            </a:lvl1pPr>
          </a:lstStyle>
          <a:p>
            <a:pPr>
              <a:defRPr/>
            </a:pPr>
            <a:fld id="{9DC8E4F4-5672-4D18-B486-53632CE6442B}" type="slidenum">
              <a:rPr lang="en-AU" altLang="en-US"/>
              <a:pPr>
                <a:defRPr/>
              </a:pPr>
              <a:t>‹#›</a:t>
            </a:fld>
            <a:endParaRPr lang="en-AU" altLang="en-US"/>
          </a:p>
        </p:txBody>
      </p:sp>
    </p:spTree>
    <p:extLst>
      <p:ext uri="{BB962C8B-B14F-4D97-AF65-F5344CB8AC3E}">
        <p14:creationId xmlns:p14="http://schemas.microsoft.com/office/powerpoint/2010/main" val="276560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243326"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Footer Placeholder 4">
            <a:extLst>
              <a:ext uri="{FF2B5EF4-FFF2-40B4-BE49-F238E27FC236}">
                <a16:creationId xmlns:a16="http://schemas.microsoft.com/office/drawing/2014/main" id="{4B45C6D4-4A38-D580-CAF6-38A6E33BF814}"/>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8" name="Slide Number Placeholder 5">
            <a:extLst>
              <a:ext uri="{FF2B5EF4-FFF2-40B4-BE49-F238E27FC236}">
                <a16:creationId xmlns:a16="http://schemas.microsoft.com/office/drawing/2014/main" id="{C8B2D26D-2B0A-B873-B87D-59CF676E88B3}"/>
              </a:ext>
            </a:extLst>
          </p:cNvPr>
          <p:cNvSpPr>
            <a:spLocks noGrp="1"/>
          </p:cNvSpPr>
          <p:nvPr>
            <p:ph type="sldNum" sz="quarter" idx="11"/>
          </p:nvPr>
        </p:nvSpPr>
        <p:spPr/>
        <p:txBody>
          <a:bodyPr/>
          <a:lstStyle>
            <a:lvl1pPr>
              <a:defRPr/>
            </a:lvl1pPr>
          </a:lstStyle>
          <a:p>
            <a:pPr>
              <a:defRPr/>
            </a:pPr>
            <a:fld id="{0F4753C7-05C7-46FF-8453-DFDC43819469}" type="slidenum">
              <a:rPr lang="en-AU" altLang="en-US"/>
              <a:pPr>
                <a:defRPr/>
              </a:pPr>
              <a:t>‹#›</a:t>
            </a:fld>
            <a:endParaRPr lang="en-AU" altLang="en-US"/>
          </a:p>
        </p:txBody>
      </p:sp>
    </p:spTree>
    <p:extLst>
      <p:ext uri="{BB962C8B-B14F-4D97-AF65-F5344CB8AC3E}">
        <p14:creationId xmlns:p14="http://schemas.microsoft.com/office/powerpoint/2010/main" val="218766730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0086" y="365125"/>
            <a:ext cx="2405449" cy="5473613"/>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6930081" cy="5473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497B12AD-21BE-CB93-2DD7-625F9C5EE727}"/>
              </a:ext>
            </a:extLst>
          </p:cNvPr>
          <p:cNvSpPr>
            <a:spLocks noGrp="1"/>
          </p:cNvSpPr>
          <p:nvPr>
            <p:ph type="ftr" sz="quarter" idx="10"/>
          </p:nvPr>
        </p:nvSpPr>
        <p:spPr>
          <a:xfrm>
            <a:off x="838200" y="6484938"/>
            <a:ext cx="6854825" cy="236537"/>
          </a:xfrm>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5F1BE689-EE3E-40A3-CA1F-93DE14EE3277}"/>
              </a:ext>
            </a:extLst>
          </p:cNvPr>
          <p:cNvSpPr>
            <a:spLocks noGrp="1"/>
          </p:cNvSpPr>
          <p:nvPr>
            <p:ph type="sldNum" sz="quarter" idx="11"/>
          </p:nvPr>
        </p:nvSpPr>
        <p:spPr>
          <a:xfrm>
            <a:off x="7899400" y="6484938"/>
            <a:ext cx="2406650" cy="236537"/>
          </a:xfrm>
        </p:spPr>
        <p:txBody>
          <a:bodyPr/>
          <a:lstStyle>
            <a:lvl1pPr>
              <a:defRPr/>
            </a:lvl1pPr>
          </a:lstStyle>
          <a:p>
            <a:pPr>
              <a:defRPr/>
            </a:pPr>
            <a:fld id="{6C6F975D-1C7D-4297-B5C7-237EB8BB0504}" type="slidenum">
              <a:rPr lang="en-AU" altLang="en-US"/>
              <a:pPr>
                <a:defRPr/>
              </a:pPr>
              <a:t>‹#›</a:t>
            </a:fld>
            <a:endParaRPr lang="en-AU" altLang="en-US"/>
          </a:p>
        </p:txBody>
      </p:sp>
    </p:spTree>
    <p:extLst>
      <p:ext uri="{BB962C8B-B14F-4D97-AF65-F5344CB8AC3E}">
        <p14:creationId xmlns:p14="http://schemas.microsoft.com/office/powerpoint/2010/main" val="50415340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Footer Placeholder 4">
            <a:extLst>
              <a:ext uri="{FF2B5EF4-FFF2-40B4-BE49-F238E27FC236}">
                <a16:creationId xmlns:a16="http://schemas.microsoft.com/office/drawing/2014/main" id="{0280CA9E-CF1C-9879-3BEE-92529C5879D9}"/>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010501C0-25DF-673B-C497-B3578AD41E53}"/>
              </a:ext>
            </a:extLst>
          </p:cNvPr>
          <p:cNvSpPr>
            <a:spLocks noGrp="1"/>
          </p:cNvSpPr>
          <p:nvPr>
            <p:ph type="sldNum" sz="quarter" idx="11"/>
          </p:nvPr>
        </p:nvSpPr>
        <p:spPr/>
        <p:txBody>
          <a:bodyPr/>
          <a:lstStyle>
            <a:lvl1pPr>
              <a:defRPr/>
            </a:lvl1pPr>
          </a:lstStyle>
          <a:p>
            <a:pPr>
              <a:defRPr/>
            </a:pPr>
            <a:fld id="{F8039373-DC9E-4140-BD74-79677DCC11F4}" type="slidenum">
              <a:rPr lang="en-AU" altLang="en-US"/>
              <a:pPr>
                <a:defRPr/>
              </a:pPr>
              <a:t>‹#›</a:t>
            </a:fld>
            <a:endParaRPr lang="en-AU" altLang="en-US"/>
          </a:p>
        </p:txBody>
      </p:sp>
    </p:spTree>
    <p:extLst>
      <p:ext uri="{BB962C8B-B14F-4D97-AF65-F5344CB8AC3E}">
        <p14:creationId xmlns:p14="http://schemas.microsoft.com/office/powerpoint/2010/main" val="32940590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EE3D3099-7375-52E2-0937-DC48179D1594}"/>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08DDCD0A-7339-3B75-43FF-79731C537126}"/>
              </a:ext>
            </a:extLst>
          </p:cNvPr>
          <p:cNvSpPr>
            <a:spLocks noGrp="1"/>
          </p:cNvSpPr>
          <p:nvPr>
            <p:ph type="sldNum" sz="quarter" idx="11"/>
          </p:nvPr>
        </p:nvSpPr>
        <p:spPr/>
        <p:txBody>
          <a:bodyPr/>
          <a:lstStyle>
            <a:lvl1pPr>
              <a:defRPr/>
            </a:lvl1pPr>
          </a:lstStyle>
          <a:p>
            <a:pPr>
              <a:defRPr/>
            </a:pPr>
            <a:fld id="{A6236244-F2C7-4B34-912A-0A26187E9F6A}" type="slidenum">
              <a:rPr lang="en-AU" altLang="en-US"/>
              <a:pPr>
                <a:defRPr/>
              </a:pPr>
              <a:t>‹#›</a:t>
            </a:fld>
            <a:endParaRPr lang="en-AU" altLang="en-US"/>
          </a:p>
        </p:txBody>
      </p:sp>
    </p:spTree>
    <p:extLst>
      <p:ext uri="{BB962C8B-B14F-4D97-AF65-F5344CB8AC3E}">
        <p14:creationId xmlns:p14="http://schemas.microsoft.com/office/powerpoint/2010/main" val="240568490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Footer Placeholder 4">
            <a:extLst>
              <a:ext uri="{FF2B5EF4-FFF2-40B4-BE49-F238E27FC236}">
                <a16:creationId xmlns:a16="http://schemas.microsoft.com/office/drawing/2014/main" id="{F4C83681-44DD-7280-1397-7B4AC6879D7C}"/>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76F06013-064F-28EB-7596-EFE29333C8A7}"/>
              </a:ext>
            </a:extLst>
          </p:cNvPr>
          <p:cNvSpPr>
            <a:spLocks noGrp="1"/>
          </p:cNvSpPr>
          <p:nvPr>
            <p:ph type="sldNum" sz="quarter" idx="11"/>
          </p:nvPr>
        </p:nvSpPr>
        <p:spPr/>
        <p:txBody>
          <a:bodyPr/>
          <a:lstStyle>
            <a:lvl1pPr>
              <a:defRPr/>
            </a:lvl1pPr>
          </a:lstStyle>
          <a:p>
            <a:pPr>
              <a:defRPr/>
            </a:pPr>
            <a:fld id="{BCF85A96-F80E-4F0F-8C23-855F96EBF1F8}" type="slidenum">
              <a:rPr lang="en-AU" altLang="en-US"/>
              <a:pPr>
                <a:defRPr/>
              </a:pPr>
              <a:t>‹#›</a:t>
            </a:fld>
            <a:endParaRPr lang="en-AU" altLang="en-US"/>
          </a:p>
        </p:txBody>
      </p:sp>
    </p:spTree>
    <p:extLst>
      <p:ext uri="{BB962C8B-B14F-4D97-AF65-F5344CB8AC3E}">
        <p14:creationId xmlns:p14="http://schemas.microsoft.com/office/powerpoint/2010/main" val="59567423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secHead" preserve="1">
  <p:cSld name="Header with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15161112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a:extLst>
              <a:ext uri="{FF2B5EF4-FFF2-40B4-BE49-F238E27FC236}">
                <a16:creationId xmlns:a16="http://schemas.microsoft.com/office/drawing/2014/main" id="{DEE56C58-59BA-45AD-6710-CF9564430B3A}"/>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6" name="Slide Number Placeholder 5">
            <a:extLst>
              <a:ext uri="{FF2B5EF4-FFF2-40B4-BE49-F238E27FC236}">
                <a16:creationId xmlns:a16="http://schemas.microsoft.com/office/drawing/2014/main" id="{2D62D372-8764-2B01-EB7A-0AD2F88F5680}"/>
              </a:ext>
            </a:extLst>
          </p:cNvPr>
          <p:cNvSpPr>
            <a:spLocks noGrp="1"/>
          </p:cNvSpPr>
          <p:nvPr>
            <p:ph type="sldNum" sz="quarter" idx="11"/>
          </p:nvPr>
        </p:nvSpPr>
        <p:spPr/>
        <p:txBody>
          <a:bodyPr/>
          <a:lstStyle>
            <a:lvl1pPr>
              <a:defRPr/>
            </a:lvl1pPr>
          </a:lstStyle>
          <a:p>
            <a:pPr>
              <a:defRPr/>
            </a:pPr>
            <a:fld id="{233A942F-804F-45C7-9F63-98334BFD577C}" type="slidenum">
              <a:rPr lang="en-AU" altLang="en-US"/>
              <a:pPr>
                <a:defRPr/>
              </a:pPr>
              <a:t>‹#›</a:t>
            </a:fld>
            <a:endParaRPr lang="en-AU" altLang="en-US"/>
          </a:p>
        </p:txBody>
      </p:sp>
    </p:spTree>
    <p:extLst>
      <p:ext uri="{BB962C8B-B14F-4D97-AF65-F5344CB8AC3E}">
        <p14:creationId xmlns:p14="http://schemas.microsoft.com/office/powerpoint/2010/main" val="161020968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243326"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Footer Placeholder 4">
            <a:extLst>
              <a:ext uri="{FF2B5EF4-FFF2-40B4-BE49-F238E27FC236}">
                <a16:creationId xmlns:a16="http://schemas.microsoft.com/office/drawing/2014/main" id="{F8BF5A65-C9DE-5E83-1BE0-D435FCAC25B0}"/>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8" name="Slide Number Placeholder 5">
            <a:extLst>
              <a:ext uri="{FF2B5EF4-FFF2-40B4-BE49-F238E27FC236}">
                <a16:creationId xmlns:a16="http://schemas.microsoft.com/office/drawing/2014/main" id="{2FE503DB-A3E3-279E-D28A-E124142888E5}"/>
              </a:ext>
            </a:extLst>
          </p:cNvPr>
          <p:cNvSpPr>
            <a:spLocks noGrp="1"/>
          </p:cNvSpPr>
          <p:nvPr>
            <p:ph type="sldNum" sz="quarter" idx="11"/>
          </p:nvPr>
        </p:nvSpPr>
        <p:spPr/>
        <p:txBody>
          <a:bodyPr/>
          <a:lstStyle>
            <a:lvl1pPr>
              <a:defRPr/>
            </a:lvl1pPr>
          </a:lstStyle>
          <a:p>
            <a:pPr>
              <a:defRPr/>
            </a:pPr>
            <a:fld id="{66CB0D8B-D00B-4ECC-A8D3-334E6A4365DF}" type="slidenum">
              <a:rPr lang="en-AU" altLang="en-US"/>
              <a:pPr>
                <a:defRPr/>
              </a:pPr>
              <a:t>‹#›</a:t>
            </a:fld>
            <a:endParaRPr lang="en-AU" altLang="en-US"/>
          </a:p>
        </p:txBody>
      </p:sp>
    </p:spTree>
    <p:extLst>
      <p:ext uri="{BB962C8B-B14F-4D97-AF65-F5344CB8AC3E}">
        <p14:creationId xmlns:p14="http://schemas.microsoft.com/office/powerpoint/2010/main" val="23987519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4">
            <a:extLst>
              <a:ext uri="{FF2B5EF4-FFF2-40B4-BE49-F238E27FC236}">
                <a16:creationId xmlns:a16="http://schemas.microsoft.com/office/drawing/2014/main" id="{58A9C128-B68F-5D39-75E2-0BDC1FAB6C63}"/>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4" name="Slide Number Placeholder 5">
            <a:extLst>
              <a:ext uri="{FF2B5EF4-FFF2-40B4-BE49-F238E27FC236}">
                <a16:creationId xmlns:a16="http://schemas.microsoft.com/office/drawing/2014/main" id="{3D308EFE-C940-2130-46FD-96D333AE5D46}"/>
              </a:ext>
            </a:extLst>
          </p:cNvPr>
          <p:cNvSpPr>
            <a:spLocks noGrp="1"/>
          </p:cNvSpPr>
          <p:nvPr>
            <p:ph type="sldNum" sz="quarter" idx="11"/>
          </p:nvPr>
        </p:nvSpPr>
        <p:spPr/>
        <p:txBody>
          <a:bodyPr/>
          <a:lstStyle>
            <a:lvl1pPr>
              <a:defRPr/>
            </a:lvl1pPr>
          </a:lstStyle>
          <a:p>
            <a:pPr>
              <a:defRPr/>
            </a:pPr>
            <a:fld id="{ACEEB8D0-E753-4489-BFF2-9280B7A36B3D}" type="slidenum">
              <a:rPr lang="en-AU" altLang="en-US"/>
              <a:pPr>
                <a:defRPr/>
              </a:pPr>
              <a:t>‹#›</a:t>
            </a:fld>
            <a:endParaRPr lang="en-AU" altLang="en-US"/>
          </a:p>
        </p:txBody>
      </p:sp>
    </p:spTree>
    <p:extLst>
      <p:ext uri="{BB962C8B-B14F-4D97-AF65-F5344CB8AC3E}">
        <p14:creationId xmlns:p14="http://schemas.microsoft.com/office/powerpoint/2010/main" val="116165495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1F3F4030-8999-1729-1E96-C8734134ED72}"/>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3" name="Slide Number Placeholder 5">
            <a:extLst>
              <a:ext uri="{FF2B5EF4-FFF2-40B4-BE49-F238E27FC236}">
                <a16:creationId xmlns:a16="http://schemas.microsoft.com/office/drawing/2014/main" id="{FC2A559A-860C-03EA-3E89-F3D348B5D83A}"/>
              </a:ext>
            </a:extLst>
          </p:cNvPr>
          <p:cNvSpPr>
            <a:spLocks noGrp="1"/>
          </p:cNvSpPr>
          <p:nvPr>
            <p:ph type="sldNum" sz="quarter" idx="11"/>
          </p:nvPr>
        </p:nvSpPr>
        <p:spPr/>
        <p:txBody>
          <a:bodyPr/>
          <a:lstStyle>
            <a:lvl1pPr>
              <a:defRPr/>
            </a:lvl1pPr>
          </a:lstStyle>
          <a:p>
            <a:pPr>
              <a:defRPr/>
            </a:pPr>
            <a:fld id="{8601F32D-1C82-4E2B-A3DE-1A3863E373B1}" type="slidenum">
              <a:rPr lang="en-AU" altLang="en-US"/>
              <a:pPr>
                <a:defRPr/>
              </a:pPr>
              <a:t>‹#›</a:t>
            </a:fld>
            <a:endParaRPr lang="en-AU" altLang="en-US"/>
          </a:p>
        </p:txBody>
      </p:sp>
    </p:spTree>
    <p:extLst>
      <p:ext uri="{BB962C8B-B14F-4D97-AF65-F5344CB8AC3E}">
        <p14:creationId xmlns:p14="http://schemas.microsoft.com/office/powerpoint/2010/main" val="363941354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1186249"/>
            <a:ext cx="6172200" cy="46748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2937A95B-7A2D-697C-13D3-2616F5C7B119}"/>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6" name="Slide Number Placeholder 5">
            <a:extLst>
              <a:ext uri="{FF2B5EF4-FFF2-40B4-BE49-F238E27FC236}">
                <a16:creationId xmlns:a16="http://schemas.microsoft.com/office/drawing/2014/main" id="{4FF63840-3D94-48B2-E0A1-BF6C7AFBF275}"/>
              </a:ext>
            </a:extLst>
          </p:cNvPr>
          <p:cNvSpPr>
            <a:spLocks noGrp="1"/>
          </p:cNvSpPr>
          <p:nvPr>
            <p:ph type="sldNum" sz="quarter" idx="11"/>
          </p:nvPr>
        </p:nvSpPr>
        <p:spPr/>
        <p:txBody>
          <a:bodyPr/>
          <a:lstStyle>
            <a:lvl1pPr>
              <a:defRPr/>
            </a:lvl1pPr>
          </a:lstStyle>
          <a:p>
            <a:pPr>
              <a:defRPr/>
            </a:pPr>
            <a:fld id="{CCA7D395-A8C5-4715-B34B-47689CEB283D}" type="slidenum">
              <a:rPr lang="en-AU" altLang="en-US"/>
              <a:pPr>
                <a:defRPr/>
              </a:pPr>
              <a:t>‹#›</a:t>
            </a:fld>
            <a:endParaRPr lang="en-AU" altLang="en-US"/>
          </a:p>
        </p:txBody>
      </p:sp>
    </p:spTree>
    <p:extLst>
      <p:ext uri="{BB962C8B-B14F-4D97-AF65-F5344CB8AC3E}">
        <p14:creationId xmlns:p14="http://schemas.microsoft.com/office/powerpoint/2010/main" val="1298715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4">
            <a:extLst>
              <a:ext uri="{FF2B5EF4-FFF2-40B4-BE49-F238E27FC236}">
                <a16:creationId xmlns:a16="http://schemas.microsoft.com/office/drawing/2014/main" id="{92296E1E-ED53-EA64-A382-E4FE14533C32}"/>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4" name="Slide Number Placeholder 5">
            <a:extLst>
              <a:ext uri="{FF2B5EF4-FFF2-40B4-BE49-F238E27FC236}">
                <a16:creationId xmlns:a16="http://schemas.microsoft.com/office/drawing/2014/main" id="{7406801E-CA78-FFAD-3365-625547714A70}"/>
              </a:ext>
            </a:extLst>
          </p:cNvPr>
          <p:cNvSpPr>
            <a:spLocks noGrp="1"/>
          </p:cNvSpPr>
          <p:nvPr>
            <p:ph type="sldNum" sz="quarter" idx="11"/>
          </p:nvPr>
        </p:nvSpPr>
        <p:spPr/>
        <p:txBody>
          <a:bodyPr/>
          <a:lstStyle>
            <a:lvl1pPr>
              <a:defRPr/>
            </a:lvl1pPr>
          </a:lstStyle>
          <a:p>
            <a:pPr>
              <a:defRPr/>
            </a:pPr>
            <a:fld id="{C4C527D1-A219-4ED2-A5FE-8036C7832E50}" type="slidenum">
              <a:rPr lang="en-AU" altLang="en-US"/>
              <a:pPr>
                <a:defRPr/>
              </a:pPr>
              <a:t>‹#›</a:t>
            </a:fld>
            <a:endParaRPr lang="en-AU" altLang="en-US"/>
          </a:p>
        </p:txBody>
      </p:sp>
    </p:spTree>
    <p:extLst>
      <p:ext uri="{BB962C8B-B14F-4D97-AF65-F5344CB8AC3E}">
        <p14:creationId xmlns:p14="http://schemas.microsoft.com/office/powerpoint/2010/main" val="335983008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1276865"/>
            <a:ext cx="6172200" cy="4584185"/>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E6D0B38E-5170-ECD5-7131-E6D273A529D6}"/>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6" name="Slide Number Placeholder 5">
            <a:extLst>
              <a:ext uri="{FF2B5EF4-FFF2-40B4-BE49-F238E27FC236}">
                <a16:creationId xmlns:a16="http://schemas.microsoft.com/office/drawing/2014/main" id="{ED284EF6-4F5E-BC0F-C616-0E95D1757006}"/>
              </a:ext>
            </a:extLst>
          </p:cNvPr>
          <p:cNvSpPr>
            <a:spLocks noGrp="1"/>
          </p:cNvSpPr>
          <p:nvPr>
            <p:ph type="sldNum" sz="quarter" idx="11"/>
          </p:nvPr>
        </p:nvSpPr>
        <p:spPr/>
        <p:txBody>
          <a:bodyPr/>
          <a:lstStyle>
            <a:lvl1pPr>
              <a:defRPr/>
            </a:lvl1pPr>
          </a:lstStyle>
          <a:p>
            <a:pPr>
              <a:defRPr/>
            </a:pPr>
            <a:fld id="{A1CE2073-0755-4847-A1DE-BFB1F9B8402D}" type="slidenum">
              <a:rPr lang="en-AU" altLang="en-US"/>
              <a:pPr>
                <a:defRPr/>
              </a:pPr>
              <a:t>‹#›</a:t>
            </a:fld>
            <a:endParaRPr lang="en-AU" altLang="en-US"/>
          </a:p>
        </p:txBody>
      </p:sp>
    </p:spTree>
    <p:extLst>
      <p:ext uri="{BB962C8B-B14F-4D97-AF65-F5344CB8AC3E}">
        <p14:creationId xmlns:p14="http://schemas.microsoft.com/office/powerpoint/2010/main" val="242695786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A389DFB2-997E-B2BF-FA94-7E287108189A}"/>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1D19FB3D-2BB6-F4D8-8061-058EDFB6BEE3}"/>
              </a:ext>
            </a:extLst>
          </p:cNvPr>
          <p:cNvSpPr>
            <a:spLocks noGrp="1"/>
          </p:cNvSpPr>
          <p:nvPr>
            <p:ph type="sldNum" sz="quarter" idx="11"/>
          </p:nvPr>
        </p:nvSpPr>
        <p:spPr/>
        <p:txBody>
          <a:bodyPr/>
          <a:lstStyle>
            <a:lvl1pPr>
              <a:defRPr/>
            </a:lvl1pPr>
          </a:lstStyle>
          <a:p>
            <a:pPr>
              <a:defRPr/>
            </a:pPr>
            <a:fld id="{480BF771-92C2-4B55-B826-B7EC585D2DB3}" type="slidenum">
              <a:rPr lang="en-AU" altLang="en-US"/>
              <a:pPr>
                <a:defRPr/>
              </a:pPr>
              <a:t>‹#›</a:t>
            </a:fld>
            <a:endParaRPr lang="en-AU" altLang="en-US"/>
          </a:p>
        </p:txBody>
      </p:sp>
    </p:spTree>
    <p:extLst>
      <p:ext uri="{BB962C8B-B14F-4D97-AF65-F5344CB8AC3E}">
        <p14:creationId xmlns:p14="http://schemas.microsoft.com/office/powerpoint/2010/main" val="79814816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0086" y="365125"/>
            <a:ext cx="2405449" cy="5473613"/>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6930081" cy="5473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40444453-D57F-BEC1-BC27-26AD041C77D0}"/>
              </a:ext>
            </a:extLst>
          </p:cNvPr>
          <p:cNvSpPr>
            <a:spLocks noGrp="1"/>
          </p:cNvSpPr>
          <p:nvPr>
            <p:ph type="ftr" sz="quarter" idx="10"/>
          </p:nvPr>
        </p:nvSpPr>
        <p:spPr>
          <a:xfrm>
            <a:off x="838200" y="6484938"/>
            <a:ext cx="6854825" cy="236537"/>
          </a:xfrm>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C416E318-B4C6-C62C-6069-A65C973A9CB9}"/>
              </a:ext>
            </a:extLst>
          </p:cNvPr>
          <p:cNvSpPr>
            <a:spLocks noGrp="1"/>
          </p:cNvSpPr>
          <p:nvPr>
            <p:ph type="sldNum" sz="quarter" idx="11"/>
          </p:nvPr>
        </p:nvSpPr>
        <p:spPr>
          <a:xfrm>
            <a:off x="7899400" y="6484938"/>
            <a:ext cx="2406650" cy="236537"/>
          </a:xfrm>
        </p:spPr>
        <p:txBody>
          <a:bodyPr/>
          <a:lstStyle>
            <a:lvl1pPr>
              <a:defRPr/>
            </a:lvl1pPr>
          </a:lstStyle>
          <a:p>
            <a:pPr>
              <a:defRPr/>
            </a:pPr>
            <a:fld id="{C22E3B33-18CF-4495-9E17-9013209668BA}" type="slidenum">
              <a:rPr lang="en-AU" altLang="en-US"/>
              <a:pPr>
                <a:defRPr/>
              </a:pPr>
              <a:t>‹#›</a:t>
            </a:fld>
            <a:endParaRPr lang="en-AU" altLang="en-US"/>
          </a:p>
        </p:txBody>
      </p:sp>
    </p:spTree>
    <p:extLst>
      <p:ext uri="{BB962C8B-B14F-4D97-AF65-F5344CB8AC3E}">
        <p14:creationId xmlns:p14="http://schemas.microsoft.com/office/powerpoint/2010/main" val="337186538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Footer Placeholder 4">
            <a:extLst>
              <a:ext uri="{FF2B5EF4-FFF2-40B4-BE49-F238E27FC236}">
                <a16:creationId xmlns:a16="http://schemas.microsoft.com/office/drawing/2014/main" id="{ACEA3C19-8ACB-C73C-676B-FCDEACE252C3}"/>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DF2F69E7-F336-D881-1BFF-208EF66592A4}"/>
              </a:ext>
            </a:extLst>
          </p:cNvPr>
          <p:cNvSpPr>
            <a:spLocks noGrp="1"/>
          </p:cNvSpPr>
          <p:nvPr>
            <p:ph type="sldNum" sz="quarter" idx="11"/>
          </p:nvPr>
        </p:nvSpPr>
        <p:spPr/>
        <p:txBody>
          <a:bodyPr/>
          <a:lstStyle>
            <a:lvl1pPr>
              <a:defRPr/>
            </a:lvl1pPr>
          </a:lstStyle>
          <a:p>
            <a:pPr>
              <a:defRPr/>
            </a:pPr>
            <a:fld id="{77A7C8A9-411A-4A02-8875-8A298F3C57BF}" type="slidenum">
              <a:rPr lang="en-AU" altLang="en-US"/>
              <a:pPr>
                <a:defRPr/>
              </a:pPr>
              <a:t>‹#›</a:t>
            </a:fld>
            <a:endParaRPr lang="en-AU" altLang="en-US"/>
          </a:p>
        </p:txBody>
      </p:sp>
    </p:spTree>
    <p:extLst>
      <p:ext uri="{BB962C8B-B14F-4D97-AF65-F5344CB8AC3E}">
        <p14:creationId xmlns:p14="http://schemas.microsoft.com/office/powerpoint/2010/main" val="379132140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12521B2D-ACA5-0F74-C30A-AAC90BB5923F}"/>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23708D68-704F-CD5F-979E-4FAF907BD116}"/>
              </a:ext>
            </a:extLst>
          </p:cNvPr>
          <p:cNvSpPr>
            <a:spLocks noGrp="1"/>
          </p:cNvSpPr>
          <p:nvPr>
            <p:ph type="sldNum" sz="quarter" idx="11"/>
          </p:nvPr>
        </p:nvSpPr>
        <p:spPr/>
        <p:txBody>
          <a:bodyPr/>
          <a:lstStyle>
            <a:lvl1pPr>
              <a:defRPr/>
            </a:lvl1pPr>
          </a:lstStyle>
          <a:p>
            <a:pPr>
              <a:defRPr/>
            </a:pPr>
            <a:fld id="{8519D2FA-2775-4BCC-B142-0D6FAE6A190D}" type="slidenum">
              <a:rPr lang="en-AU" altLang="en-US"/>
              <a:pPr>
                <a:defRPr/>
              </a:pPr>
              <a:t>‹#›</a:t>
            </a:fld>
            <a:endParaRPr lang="en-AU" altLang="en-US"/>
          </a:p>
        </p:txBody>
      </p:sp>
    </p:spTree>
    <p:extLst>
      <p:ext uri="{BB962C8B-B14F-4D97-AF65-F5344CB8AC3E}">
        <p14:creationId xmlns:p14="http://schemas.microsoft.com/office/powerpoint/2010/main" val="143469141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Footer Placeholder 4">
            <a:extLst>
              <a:ext uri="{FF2B5EF4-FFF2-40B4-BE49-F238E27FC236}">
                <a16:creationId xmlns:a16="http://schemas.microsoft.com/office/drawing/2014/main" id="{1377C01F-C0CF-369B-2E8E-390DC1751557}"/>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C55165FA-7DEF-8820-BBC1-A5E030496F8A}"/>
              </a:ext>
            </a:extLst>
          </p:cNvPr>
          <p:cNvSpPr>
            <a:spLocks noGrp="1"/>
          </p:cNvSpPr>
          <p:nvPr>
            <p:ph type="sldNum" sz="quarter" idx="11"/>
          </p:nvPr>
        </p:nvSpPr>
        <p:spPr/>
        <p:txBody>
          <a:bodyPr/>
          <a:lstStyle>
            <a:lvl1pPr>
              <a:defRPr/>
            </a:lvl1pPr>
          </a:lstStyle>
          <a:p>
            <a:pPr>
              <a:defRPr/>
            </a:pPr>
            <a:fld id="{6D806A0C-9A81-4164-BBD9-108E0B441BDE}" type="slidenum">
              <a:rPr lang="en-AU" altLang="en-US"/>
              <a:pPr>
                <a:defRPr/>
              </a:pPr>
              <a:t>‹#›</a:t>
            </a:fld>
            <a:endParaRPr lang="en-AU" altLang="en-US"/>
          </a:p>
        </p:txBody>
      </p:sp>
    </p:spTree>
    <p:extLst>
      <p:ext uri="{BB962C8B-B14F-4D97-AF65-F5344CB8AC3E}">
        <p14:creationId xmlns:p14="http://schemas.microsoft.com/office/powerpoint/2010/main" val="162234731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secHead" preserve="1">
  <p:cSld name="Header with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50590660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a:extLst>
              <a:ext uri="{FF2B5EF4-FFF2-40B4-BE49-F238E27FC236}">
                <a16:creationId xmlns:a16="http://schemas.microsoft.com/office/drawing/2014/main" id="{9CD1F29B-921D-98F9-E12B-A6D7172C6998}"/>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6" name="Slide Number Placeholder 5">
            <a:extLst>
              <a:ext uri="{FF2B5EF4-FFF2-40B4-BE49-F238E27FC236}">
                <a16:creationId xmlns:a16="http://schemas.microsoft.com/office/drawing/2014/main" id="{C440FFA2-D99B-54D2-A51E-1BF378479A83}"/>
              </a:ext>
            </a:extLst>
          </p:cNvPr>
          <p:cNvSpPr>
            <a:spLocks noGrp="1"/>
          </p:cNvSpPr>
          <p:nvPr>
            <p:ph type="sldNum" sz="quarter" idx="11"/>
          </p:nvPr>
        </p:nvSpPr>
        <p:spPr/>
        <p:txBody>
          <a:bodyPr/>
          <a:lstStyle>
            <a:lvl1pPr>
              <a:defRPr/>
            </a:lvl1pPr>
          </a:lstStyle>
          <a:p>
            <a:pPr>
              <a:defRPr/>
            </a:pPr>
            <a:fld id="{D9A4D1A7-7217-47BF-969F-900A37AB9311}" type="slidenum">
              <a:rPr lang="en-AU" altLang="en-US"/>
              <a:pPr>
                <a:defRPr/>
              </a:pPr>
              <a:t>‹#›</a:t>
            </a:fld>
            <a:endParaRPr lang="en-AU" altLang="en-US"/>
          </a:p>
        </p:txBody>
      </p:sp>
    </p:spTree>
    <p:extLst>
      <p:ext uri="{BB962C8B-B14F-4D97-AF65-F5344CB8AC3E}">
        <p14:creationId xmlns:p14="http://schemas.microsoft.com/office/powerpoint/2010/main" val="49419402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243326"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Footer Placeholder 4">
            <a:extLst>
              <a:ext uri="{FF2B5EF4-FFF2-40B4-BE49-F238E27FC236}">
                <a16:creationId xmlns:a16="http://schemas.microsoft.com/office/drawing/2014/main" id="{0AAA0B51-06A6-EA38-EDE0-5335B0BAEDDB}"/>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8" name="Slide Number Placeholder 5">
            <a:extLst>
              <a:ext uri="{FF2B5EF4-FFF2-40B4-BE49-F238E27FC236}">
                <a16:creationId xmlns:a16="http://schemas.microsoft.com/office/drawing/2014/main" id="{47E255E6-FEB9-CCFF-4B44-BED93CF0F707}"/>
              </a:ext>
            </a:extLst>
          </p:cNvPr>
          <p:cNvSpPr>
            <a:spLocks noGrp="1"/>
          </p:cNvSpPr>
          <p:nvPr>
            <p:ph type="sldNum" sz="quarter" idx="11"/>
          </p:nvPr>
        </p:nvSpPr>
        <p:spPr/>
        <p:txBody>
          <a:bodyPr/>
          <a:lstStyle>
            <a:lvl1pPr>
              <a:defRPr/>
            </a:lvl1pPr>
          </a:lstStyle>
          <a:p>
            <a:pPr>
              <a:defRPr/>
            </a:pPr>
            <a:fld id="{ED596B2F-C324-4733-AADF-589841D96290}" type="slidenum">
              <a:rPr lang="en-AU" altLang="en-US"/>
              <a:pPr>
                <a:defRPr/>
              </a:pPr>
              <a:t>‹#›</a:t>
            </a:fld>
            <a:endParaRPr lang="en-AU" altLang="en-US"/>
          </a:p>
        </p:txBody>
      </p:sp>
    </p:spTree>
    <p:extLst>
      <p:ext uri="{BB962C8B-B14F-4D97-AF65-F5344CB8AC3E}">
        <p14:creationId xmlns:p14="http://schemas.microsoft.com/office/powerpoint/2010/main" val="330405674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4">
            <a:extLst>
              <a:ext uri="{FF2B5EF4-FFF2-40B4-BE49-F238E27FC236}">
                <a16:creationId xmlns:a16="http://schemas.microsoft.com/office/drawing/2014/main" id="{3AAAAD07-19C6-59EB-5000-EE33F0B1CA22}"/>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4" name="Slide Number Placeholder 5">
            <a:extLst>
              <a:ext uri="{FF2B5EF4-FFF2-40B4-BE49-F238E27FC236}">
                <a16:creationId xmlns:a16="http://schemas.microsoft.com/office/drawing/2014/main" id="{6C3FE920-FAAE-E769-B9FB-AC13EC9C36C4}"/>
              </a:ext>
            </a:extLst>
          </p:cNvPr>
          <p:cNvSpPr>
            <a:spLocks noGrp="1"/>
          </p:cNvSpPr>
          <p:nvPr>
            <p:ph type="sldNum" sz="quarter" idx="11"/>
          </p:nvPr>
        </p:nvSpPr>
        <p:spPr/>
        <p:txBody>
          <a:bodyPr/>
          <a:lstStyle>
            <a:lvl1pPr>
              <a:defRPr/>
            </a:lvl1pPr>
          </a:lstStyle>
          <a:p>
            <a:pPr>
              <a:defRPr/>
            </a:pPr>
            <a:fld id="{7222D752-311C-4718-A809-99DC7CB85D62}" type="slidenum">
              <a:rPr lang="en-AU" altLang="en-US"/>
              <a:pPr>
                <a:defRPr/>
              </a:pPr>
              <a:t>‹#›</a:t>
            </a:fld>
            <a:endParaRPr lang="en-AU" altLang="en-US"/>
          </a:p>
        </p:txBody>
      </p:sp>
    </p:spTree>
    <p:extLst>
      <p:ext uri="{BB962C8B-B14F-4D97-AF65-F5344CB8AC3E}">
        <p14:creationId xmlns:p14="http://schemas.microsoft.com/office/powerpoint/2010/main" val="2723320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40E3F92C-90CC-1371-CEE4-7774ABDAE4E8}"/>
              </a:ext>
            </a:extLst>
          </p:cNvPr>
          <p:cNvSpPr>
            <a:spLocks noGrp="1"/>
          </p:cNvSpPr>
          <p:nvPr>
            <p:ph type="ftr" sz="quarter" idx="10"/>
          </p:nvPr>
        </p:nvSpPr>
        <p:spPr/>
        <p:txBody>
          <a:bodyPr/>
          <a:lstStyle>
            <a:lvl1pPr>
              <a:defRPr>
                <a:latin typeface="+mn-lt"/>
              </a:defRPr>
            </a:lvl1pPr>
          </a:lstStyle>
          <a:p>
            <a:pPr fontAlgn="base">
              <a:spcBef>
                <a:spcPct val="0"/>
              </a:spcBef>
              <a:spcAft>
                <a:spcPts val="600"/>
              </a:spcAft>
            </a:pPr>
            <a:r>
              <a:rPr lang="en-US" altLang="en-US" dirty="0">
                <a:solidFill>
                  <a:schemeClr val="tx1"/>
                </a:solidFill>
                <a:cs typeface="Arial" panose="020B0604020202020204" pitchFamily="34" charset="0"/>
              </a:rPr>
              <a:t>WA Digital Inclusion Project | </a:t>
            </a:r>
            <a:r>
              <a:rPr lang="en-AU" altLang="en-US" dirty="0">
                <a:solidFill>
                  <a:schemeClr val="tx1"/>
                </a:solidFill>
                <a:cs typeface="Arial" panose="020B0604020202020204" pitchFamily="34" charset="0"/>
              </a:rPr>
              <a:t>Community Champions Program </a:t>
            </a:r>
            <a:endParaRPr lang="en-US" altLang="en-US" dirty="0">
              <a:solidFill>
                <a:schemeClr val="tx1"/>
              </a:solidFill>
              <a:cs typeface="Arial" panose="020B0604020202020204" pitchFamily="34" charset="0"/>
            </a:endParaRPr>
          </a:p>
        </p:txBody>
      </p:sp>
      <p:sp>
        <p:nvSpPr>
          <p:cNvPr id="3" name="Slide Number Placeholder 5">
            <a:extLst>
              <a:ext uri="{FF2B5EF4-FFF2-40B4-BE49-F238E27FC236}">
                <a16:creationId xmlns:a16="http://schemas.microsoft.com/office/drawing/2014/main" id="{FDFD925C-CC8B-D4E7-E9C9-5EFD68468D0A}"/>
              </a:ext>
            </a:extLst>
          </p:cNvPr>
          <p:cNvSpPr>
            <a:spLocks noGrp="1"/>
          </p:cNvSpPr>
          <p:nvPr>
            <p:ph type="sldNum" sz="quarter" idx="11"/>
          </p:nvPr>
        </p:nvSpPr>
        <p:spPr/>
        <p:txBody>
          <a:bodyPr/>
          <a:lstStyle>
            <a:lvl1pPr>
              <a:defRPr/>
            </a:lvl1pPr>
          </a:lstStyle>
          <a:p>
            <a:pPr>
              <a:defRPr/>
            </a:pPr>
            <a:fld id="{D792F3CA-451B-4D05-9488-E945476C0D9B}" type="slidenum">
              <a:rPr lang="en-AU" altLang="en-US"/>
              <a:pPr>
                <a:defRPr/>
              </a:pPr>
              <a:t>‹#›</a:t>
            </a:fld>
            <a:endParaRPr lang="en-AU" altLang="en-US"/>
          </a:p>
        </p:txBody>
      </p:sp>
    </p:spTree>
    <p:extLst>
      <p:ext uri="{BB962C8B-B14F-4D97-AF65-F5344CB8AC3E}">
        <p14:creationId xmlns:p14="http://schemas.microsoft.com/office/powerpoint/2010/main" val="352734254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6132CC63-816B-985A-3CA7-FD748E53E1F7}"/>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3" name="Slide Number Placeholder 5">
            <a:extLst>
              <a:ext uri="{FF2B5EF4-FFF2-40B4-BE49-F238E27FC236}">
                <a16:creationId xmlns:a16="http://schemas.microsoft.com/office/drawing/2014/main" id="{78DE92BE-0185-C397-D4F2-81B8ECE23E73}"/>
              </a:ext>
            </a:extLst>
          </p:cNvPr>
          <p:cNvSpPr>
            <a:spLocks noGrp="1"/>
          </p:cNvSpPr>
          <p:nvPr>
            <p:ph type="sldNum" sz="quarter" idx="11"/>
          </p:nvPr>
        </p:nvSpPr>
        <p:spPr/>
        <p:txBody>
          <a:bodyPr/>
          <a:lstStyle>
            <a:lvl1pPr>
              <a:defRPr/>
            </a:lvl1pPr>
          </a:lstStyle>
          <a:p>
            <a:pPr>
              <a:defRPr/>
            </a:pPr>
            <a:fld id="{8CEE0F26-61A1-40B5-8AAE-A66DC345B3A0}" type="slidenum">
              <a:rPr lang="en-AU" altLang="en-US"/>
              <a:pPr>
                <a:defRPr/>
              </a:pPr>
              <a:t>‹#›</a:t>
            </a:fld>
            <a:endParaRPr lang="en-AU" altLang="en-US"/>
          </a:p>
        </p:txBody>
      </p:sp>
    </p:spTree>
    <p:extLst>
      <p:ext uri="{BB962C8B-B14F-4D97-AF65-F5344CB8AC3E}">
        <p14:creationId xmlns:p14="http://schemas.microsoft.com/office/powerpoint/2010/main" val="404737312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1186249"/>
            <a:ext cx="6172200" cy="46748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2CC177EC-627C-F808-62A7-90CA0B133535}"/>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6" name="Slide Number Placeholder 5">
            <a:extLst>
              <a:ext uri="{FF2B5EF4-FFF2-40B4-BE49-F238E27FC236}">
                <a16:creationId xmlns:a16="http://schemas.microsoft.com/office/drawing/2014/main" id="{3F379153-37FD-E26A-F97F-4B445265C168}"/>
              </a:ext>
            </a:extLst>
          </p:cNvPr>
          <p:cNvSpPr>
            <a:spLocks noGrp="1"/>
          </p:cNvSpPr>
          <p:nvPr>
            <p:ph type="sldNum" sz="quarter" idx="11"/>
          </p:nvPr>
        </p:nvSpPr>
        <p:spPr/>
        <p:txBody>
          <a:bodyPr/>
          <a:lstStyle>
            <a:lvl1pPr>
              <a:defRPr/>
            </a:lvl1pPr>
          </a:lstStyle>
          <a:p>
            <a:pPr>
              <a:defRPr/>
            </a:pPr>
            <a:fld id="{85791578-3BFA-409D-82D7-7C18F4B3E5A7}" type="slidenum">
              <a:rPr lang="en-AU" altLang="en-US"/>
              <a:pPr>
                <a:defRPr/>
              </a:pPr>
              <a:t>‹#›</a:t>
            </a:fld>
            <a:endParaRPr lang="en-AU" altLang="en-US"/>
          </a:p>
        </p:txBody>
      </p:sp>
    </p:spTree>
    <p:extLst>
      <p:ext uri="{BB962C8B-B14F-4D97-AF65-F5344CB8AC3E}">
        <p14:creationId xmlns:p14="http://schemas.microsoft.com/office/powerpoint/2010/main" val="404735757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1276865"/>
            <a:ext cx="6172200" cy="4584185"/>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36802F19-11B6-1C8C-F77B-B5DDEDA5A208}"/>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6" name="Slide Number Placeholder 5">
            <a:extLst>
              <a:ext uri="{FF2B5EF4-FFF2-40B4-BE49-F238E27FC236}">
                <a16:creationId xmlns:a16="http://schemas.microsoft.com/office/drawing/2014/main" id="{B826A083-1F86-9961-465C-9EAF8FE0ECC4}"/>
              </a:ext>
            </a:extLst>
          </p:cNvPr>
          <p:cNvSpPr>
            <a:spLocks noGrp="1"/>
          </p:cNvSpPr>
          <p:nvPr>
            <p:ph type="sldNum" sz="quarter" idx="11"/>
          </p:nvPr>
        </p:nvSpPr>
        <p:spPr/>
        <p:txBody>
          <a:bodyPr/>
          <a:lstStyle>
            <a:lvl1pPr>
              <a:defRPr/>
            </a:lvl1pPr>
          </a:lstStyle>
          <a:p>
            <a:pPr>
              <a:defRPr/>
            </a:pPr>
            <a:fld id="{41482438-C6AA-435A-A5F7-935379DA2A91}" type="slidenum">
              <a:rPr lang="en-AU" altLang="en-US"/>
              <a:pPr>
                <a:defRPr/>
              </a:pPr>
              <a:t>‹#›</a:t>
            </a:fld>
            <a:endParaRPr lang="en-AU" altLang="en-US"/>
          </a:p>
        </p:txBody>
      </p:sp>
    </p:spTree>
    <p:extLst>
      <p:ext uri="{BB962C8B-B14F-4D97-AF65-F5344CB8AC3E}">
        <p14:creationId xmlns:p14="http://schemas.microsoft.com/office/powerpoint/2010/main" val="73303287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7E4DD5D1-655B-A412-1FA4-956A4EFD92A2}"/>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AD708EDE-A39F-BFEC-ED32-60E5B0E0BA6D}"/>
              </a:ext>
            </a:extLst>
          </p:cNvPr>
          <p:cNvSpPr>
            <a:spLocks noGrp="1"/>
          </p:cNvSpPr>
          <p:nvPr>
            <p:ph type="sldNum" sz="quarter" idx="11"/>
          </p:nvPr>
        </p:nvSpPr>
        <p:spPr/>
        <p:txBody>
          <a:bodyPr/>
          <a:lstStyle>
            <a:lvl1pPr>
              <a:defRPr/>
            </a:lvl1pPr>
          </a:lstStyle>
          <a:p>
            <a:pPr>
              <a:defRPr/>
            </a:pPr>
            <a:fld id="{5E086880-0336-4114-8A0E-822D73BEC727}" type="slidenum">
              <a:rPr lang="en-AU" altLang="en-US"/>
              <a:pPr>
                <a:defRPr/>
              </a:pPr>
              <a:t>‹#›</a:t>
            </a:fld>
            <a:endParaRPr lang="en-AU" altLang="en-US"/>
          </a:p>
        </p:txBody>
      </p:sp>
    </p:spTree>
    <p:extLst>
      <p:ext uri="{BB962C8B-B14F-4D97-AF65-F5344CB8AC3E}">
        <p14:creationId xmlns:p14="http://schemas.microsoft.com/office/powerpoint/2010/main" val="335357330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0086" y="365125"/>
            <a:ext cx="2405449" cy="5473613"/>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6930081" cy="5473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DB3EA660-CC1C-F30A-4BFF-B9CDBC737FDB}"/>
              </a:ext>
            </a:extLst>
          </p:cNvPr>
          <p:cNvSpPr>
            <a:spLocks noGrp="1"/>
          </p:cNvSpPr>
          <p:nvPr>
            <p:ph type="ftr" sz="quarter" idx="10"/>
          </p:nvPr>
        </p:nvSpPr>
        <p:spPr>
          <a:xfrm>
            <a:off x="838200" y="6275388"/>
            <a:ext cx="6854825" cy="236537"/>
          </a:xfrm>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8E306CA3-CC28-22EB-B79C-BBEFC3231345}"/>
              </a:ext>
            </a:extLst>
          </p:cNvPr>
          <p:cNvSpPr>
            <a:spLocks noGrp="1"/>
          </p:cNvSpPr>
          <p:nvPr>
            <p:ph type="sldNum" sz="quarter" idx="11"/>
          </p:nvPr>
        </p:nvSpPr>
        <p:spPr>
          <a:xfrm>
            <a:off x="7899400" y="6275388"/>
            <a:ext cx="2406650" cy="236537"/>
          </a:xfrm>
        </p:spPr>
        <p:txBody>
          <a:bodyPr/>
          <a:lstStyle>
            <a:lvl1pPr>
              <a:defRPr/>
            </a:lvl1pPr>
          </a:lstStyle>
          <a:p>
            <a:pPr>
              <a:defRPr/>
            </a:pPr>
            <a:fld id="{8DD93084-53EE-4DD2-910C-A5C2B108F1BA}" type="slidenum">
              <a:rPr lang="en-AU" altLang="en-US"/>
              <a:pPr>
                <a:defRPr/>
              </a:pPr>
              <a:t>‹#›</a:t>
            </a:fld>
            <a:endParaRPr lang="en-AU" altLang="en-US"/>
          </a:p>
        </p:txBody>
      </p:sp>
    </p:spTree>
    <p:extLst>
      <p:ext uri="{BB962C8B-B14F-4D97-AF65-F5344CB8AC3E}">
        <p14:creationId xmlns:p14="http://schemas.microsoft.com/office/powerpoint/2010/main" val="107016915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Footer Placeholder 4">
            <a:extLst>
              <a:ext uri="{FF2B5EF4-FFF2-40B4-BE49-F238E27FC236}">
                <a16:creationId xmlns:a16="http://schemas.microsoft.com/office/drawing/2014/main" id="{71C1203F-F38C-7213-CDBF-1E33C3CAB1A1}"/>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17E52515-783A-60A1-AC69-40C9D28EDC9B}"/>
              </a:ext>
            </a:extLst>
          </p:cNvPr>
          <p:cNvSpPr>
            <a:spLocks noGrp="1"/>
          </p:cNvSpPr>
          <p:nvPr>
            <p:ph type="sldNum" sz="quarter" idx="11"/>
          </p:nvPr>
        </p:nvSpPr>
        <p:spPr/>
        <p:txBody>
          <a:bodyPr/>
          <a:lstStyle>
            <a:lvl1pPr>
              <a:defRPr/>
            </a:lvl1pPr>
          </a:lstStyle>
          <a:p>
            <a:pPr>
              <a:defRPr/>
            </a:pPr>
            <a:fld id="{FDFBAD88-BE51-4D38-9030-A5048BD821E0}" type="slidenum">
              <a:rPr lang="en-AU" altLang="en-US"/>
              <a:pPr>
                <a:defRPr/>
              </a:pPr>
              <a:t>‹#›</a:t>
            </a:fld>
            <a:endParaRPr lang="en-AU" altLang="en-US"/>
          </a:p>
        </p:txBody>
      </p:sp>
    </p:spTree>
    <p:extLst>
      <p:ext uri="{BB962C8B-B14F-4D97-AF65-F5344CB8AC3E}">
        <p14:creationId xmlns:p14="http://schemas.microsoft.com/office/powerpoint/2010/main" val="316042983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522CAA0B-FC1B-BB22-0C65-06E4DAD268E9}"/>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6744EBE1-FDC4-28CE-5992-FF892E368912}"/>
              </a:ext>
            </a:extLst>
          </p:cNvPr>
          <p:cNvSpPr>
            <a:spLocks noGrp="1"/>
          </p:cNvSpPr>
          <p:nvPr>
            <p:ph type="sldNum" sz="quarter" idx="11"/>
          </p:nvPr>
        </p:nvSpPr>
        <p:spPr/>
        <p:txBody>
          <a:bodyPr/>
          <a:lstStyle>
            <a:lvl1pPr>
              <a:defRPr/>
            </a:lvl1pPr>
          </a:lstStyle>
          <a:p>
            <a:pPr>
              <a:defRPr/>
            </a:pPr>
            <a:fld id="{3BD15210-6865-4F66-8164-C0556A8C2866}" type="slidenum">
              <a:rPr lang="en-AU" altLang="en-US"/>
              <a:pPr>
                <a:defRPr/>
              </a:pPr>
              <a:t>‹#›</a:t>
            </a:fld>
            <a:endParaRPr lang="en-AU" altLang="en-US"/>
          </a:p>
        </p:txBody>
      </p:sp>
    </p:spTree>
    <p:extLst>
      <p:ext uri="{BB962C8B-B14F-4D97-AF65-F5344CB8AC3E}">
        <p14:creationId xmlns:p14="http://schemas.microsoft.com/office/powerpoint/2010/main" val="231550395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Footer Placeholder 4">
            <a:extLst>
              <a:ext uri="{FF2B5EF4-FFF2-40B4-BE49-F238E27FC236}">
                <a16:creationId xmlns:a16="http://schemas.microsoft.com/office/drawing/2014/main" id="{0AC59D59-D4E3-5C3D-2B07-EF05E9A1153B}"/>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C89F8B6D-801C-EAF4-CC35-2D8217664DA4}"/>
              </a:ext>
            </a:extLst>
          </p:cNvPr>
          <p:cNvSpPr>
            <a:spLocks noGrp="1"/>
          </p:cNvSpPr>
          <p:nvPr>
            <p:ph type="sldNum" sz="quarter" idx="11"/>
          </p:nvPr>
        </p:nvSpPr>
        <p:spPr/>
        <p:txBody>
          <a:bodyPr/>
          <a:lstStyle>
            <a:lvl1pPr>
              <a:defRPr/>
            </a:lvl1pPr>
          </a:lstStyle>
          <a:p>
            <a:pPr>
              <a:defRPr/>
            </a:pPr>
            <a:fld id="{408DB2E2-8C70-4A36-A6FE-DBB1E9CE1F68}" type="slidenum">
              <a:rPr lang="en-AU" altLang="en-US"/>
              <a:pPr>
                <a:defRPr/>
              </a:pPr>
              <a:t>‹#›</a:t>
            </a:fld>
            <a:endParaRPr lang="en-AU" altLang="en-US"/>
          </a:p>
        </p:txBody>
      </p:sp>
    </p:spTree>
    <p:extLst>
      <p:ext uri="{BB962C8B-B14F-4D97-AF65-F5344CB8AC3E}">
        <p14:creationId xmlns:p14="http://schemas.microsoft.com/office/powerpoint/2010/main" val="256839588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secHead" preserve="1">
  <p:cSld name="Header with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06380695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a:extLst>
              <a:ext uri="{FF2B5EF4-FFF2-40B4-BE49-F238E27FC236}">
                <a16:creationId xmlns:a16="http://schemas.microsoft.com/office/drawing/2014/main" id="{A17EC41C-D749-914C-23D6-B29D49967A0C}"/>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6" name="Slide Number Placeholder 5">
            <a:extLst>
              <a:ext uri="{FF2B5EF4-FFF2-40B4-BE49-F238E27FC236}">
                <a16:creationId xmlns:a16="http://schemas.microsoft.com/office/drawing/2014/main" id="{04969D9E-2741-F982-ABF1-13B64FFF39A5}"/>
              </a:ext>
            </a:extLst>
          </p:cNvPr>
          <p:cNvSpPr>
            <a:spLocks noGrp="1"/>
          </p:cNvSpPr>
          <p:nvPr>
            <p:ph type="sldNum" sz="quarter" idx="11"/>
          </p:nvPr>
        </p:nvSpPr>
        <p:spPr/>
        <p:txBody>
          <a:bodyPr/>
          <a:lstStyle>
            <a:lvl1pPr>
              <a:defRPr/>
            </a:lvl1pPr>
          </a:lstStyle>
          <a:p>
            <a:pPr>
              <a:defRPr/>
            </a:pPr>
            <a:fld id="{5D834F31-63CD-4BB0-9F9E-B240BA518BE4}" type="slidenum">
              <a:rPr lang="en-AU" altLang="en-US"/>
              <a:pPr>
                <a:defRPr/>
              </a:pPr>
              <a:t>‹#›</a:t>
            </a:fld>
            <a:endParaRPr lang="en-AU" altLang="en-US"/>
          </a:p>
        </p:txBody>
      </p:sp>
    </p:spTree>
    <p:extLst>
      <p:ext uri="{BB962C8B-B14F-4D97-AF65-F5344CB8AC3E}">
        <p14:creationId xmlns:p14="http://schemas.microsoft.com/office/powerpoint/2010/main" val="1545094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1186249"/>
            <a:ext cx="6172200" cy="46748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5530ED0C-9A6B-432E-934D-C9331E8B9A9F}"/>
              </a:ext>
            </a:extLst>
          </p:cNvPr>
          <p:cNvSpPr>
            <a:spLocks noGrp="1"/>
          </p:cNvSpPr>
          <p:nvPr>
            <p:ph type="ftr" sz="quarter" idx="10"/>
          </p:nvPr>
        </p:nvSpPr>
        <p:spPr/>
        <p:txBody>
          <a:bodyPr/>
          <a:lstStyle>
            <a:lvl1pPr>
              <a:defRPr/>
            </a:lvl1pPr>
          </a:lstStyle>
          <a:p>
            <a:pPr fontAlgn="base">
              <a:spcBef>
                <a:spcPct val="0"/>
              </a:spcBef>
              <a:spcAft>
                <a:spcPts val="600"/>
              </a:spcAft>
            </a:pPr>
            <a:r>
              <a:rPr lang="en-US" altLang="en-US" dirty="0">
                <a:solidFill>
                  <a:schemeClr val="tx1"/>
                </a:solidFill>
                <a:cs typeface="Arial" panose="020B0604020202020204" pitchFamily="34" charset="0"/>
              </a:rPr>
              <a:t>WA Digital Inclusion Project | </a:t>
            </a:r>
            <a:r>
              <a:rPr lang="en-AU" altLang="en-US" dirty="0">
                <a:solidFill>
                  <a:schemeClr val="tx1"/>
                </a:solidFill>
                <a:cs typeface="Arial" panose="020B0604020202020204" pitchFamily="34" charset="0"/>
              </a:rPr>
              <a:t>Community Champions Program </a:t>
            </a:r>
            <a:endParaRPr lang="en-US" altLang="en-US" dirty="0">
              <a:solidFill>
                <a:schemeClr val="tx1"/>
              </a:solidFill>
              <a:cs typeface="Arial" panose="020B0604020202020204" pitchFamily="34" charset="0"/>
            </a:endParaRPr>
          </a:p>
        </p:txBody>
      </p:sp>
      <p:sp>
        <p:nvSpPr>
          <p:cNvPr id="6" name="Slide Number Placeholder 5">
            <a:extLst>
              <a:ext uri="{FF2B5EF4-FFF2-40B4-BE49-F238E27FC236}">
                <a16:creationId xmlns:a16="http://schemas.microsoft.com/office/drawing/2014/main" id="{0E2C7F92-7DFE-B64E-4ACC-7AE81326424C}"/>
              </a:ext>
            </a:extLst>
          </p:cNvPr>
          <p:cNvSpPr>
            <a:spLocks noGrp="1"/>
          </p:cNvSpPr>
          <p:nvPr>
            <p:ph type="sldNum" sz="quarter" idx="11"/>
          </p:nvPr>
        </p:nvSpPr>
        <p:spPr/>
        <p:txBody>
          <a:bodyPr/>
          <a:lstStyle>
            <a:lvl1pPr>
              <a:defRPr/>
            </a:lvl1pPr>
          </a:lstStyle>
          <a:p>
            <a:pPr>
              <a:defRPr/>
            </a:pPr>
            <a:fld id="{511E3F05-CEF4-4D87-B638-1AE1855C9A6B}" type="slidenum">
              <a:rPr lang="en-AU" altLang="en-US"/>
              <a:pPr>
                <a:defRPr/>
              </a:pPr>
              <a:t>‹#›</a:t>
            </a:fld>
            <a:endParaRPr lang="en-AU" altLang="en-US"/>
          </a:p>
        </p:txBody>
      </p:sp>
    </p:spTree>
    <p:extLst>
      <p:ext uri="{BB962C8B-B14F-4D97-AF65-F5344CB8AC3E}">
        <p14:creationId xmlns:p14="http://schemas.microsoft.com/office/powerpoint/2010/main" val="4308460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243326"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Footer Placeholder 4">
            <a:extLst>
              <a:ext uri="{FF2B5EF4-FFF2-40B4-BE49-F238E27FC236}">
                <a16:creationId xmlns:a16="http://schemas.microsoft.com/office/drawing/2014/main" id="{4B45C6D4-4A38-D580-CAF6-38A6E33BF814}"/>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8" name="Slide Number Placeholder 5">
            <a:extLst>
              <a:ext uri="{FF2B5EF4-FFF2-40B4-BE49-F238E27FC236}">
                <a16:creationId xmlns:a16="http://schemas.microsoft.com/office/drawing/2014/main" id="{C8B2D26D-2B0A-B873-B87D-59CF676E88B3}"/>
              </a:ext>
            </a:extLst>
          </p:cNvPr>
          <p:cNvSpPr>
            <a:spLocks noGrp="1"/>
          </p:cNvSpPr>
          <p:nvPr>
            <p:ph type="sldNum" sz="quarter" idx="11"/>
          </p:nvPr>
        </p:nvSpPr>
        <p:spPr/>
        <p:txBody>
          <a:bodyPr/>
          <a:lstStyle>
            <a:lvl1pPr>
              <a:defRPr/>
            </a:lvl1pPr>
          </a:lstStyle>
          <a:p>
            <a:pPr>
              <a:defRPr/>
            </a:pPr>
            <a:fld id="{0F4753C7-05C7-46FF-8453-DFDC43819469}" type="slidenum">
              <a:rPr lang="en-AU" altLang="en-US"/>
              <a:pPr>
                <a:defRPr/>
              </a:pPr>
              <a:t>‹#›</a:t>
            </a:fld>
            <a:endParaRPr lang="en-AU" altLang="en-US"/>
          </a:p>
        </p:txBody>
      </p:sp>
    </p:spTree>
    <p:extLst>
      <p:ext uri="{BB962C8B-B14F-4D97-AF65-F5344CB8AC3E}">
        <p14:creationId xmlns:p14="http://schemas.microsoft.com/office/powerpoint/2010/main" val="259700648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4">
            <a:extLst>
              <a:ext uri="{FF2B5EF4-FFF2-40B4-BE49-F238E27FC236}">
                <a16:creationId xmlns:a16="http://schemas.microsoft.com/office/drawing/2014/main" id="{92296E1E-ED53-EA64-A382-E4FE14533C32}"/>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4" name="Slide Number Placeholder 5">
            <a:extLst>
              <a:ext uri="{FF2B5EF4-FFF2-40B4-BE49-F238E27FC236}">
                <a16:creationId xmlns:a16="http://schemas.microsoft.com/office/drawing/2014/main" id="{7406801E-CA78-FFAD-3365-625547714A70}"/>
              </a:ext>
            </a:extLst>
          </p:cNvPr>
          <p:cNvSpPr>
            <a:spLocks noGrp="1"/>
          </p:cNvSpPr>
          <p:nvPr>
            <p:ph type="sldNum" sz="quarter" idx="11"/>
          </p:nvPr>
        </p:nvSpPr>
        <p:spPr/>
        <p:txBody>
          <a:bodyPr/>
          <a:lstStyle>
            <a:lvl1pPr>
              <a:defRPr/>
            </a:lvl1pPr>
          </a:lstStyle>
          <a:p>
            <a:pPr>
              <a:defRPr/>
            </a:pPr>
            <a:fld id="{C4C527D1-A219-4ED2-A5FE-8036C7832E50}" type="slidenum">
              <a:rPr lang="en-AU" altLang="en-US"/>
              <a:pPr>
                <a:defRPr/>
              </a:pPr>
              <a:t>‹#›</a:t>
            </a:fld>
            <a:endParaRPr lang="en-AU" altLang="en-US"/>
          </a:p>
        </p:txBody>
      </p:sp>
    </p:spTree>
    <p:extLst>
      <p:ext uri="{BB962C8B-B14F-4D97-AF65-F5344CB8AC3E}">
        <p14:creationId xmlns:p14="http://schemas.microsoft.com/office/powerpoint/2010/main" val="94908781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40E3F92C-90CC-1371-CEE4-7774ABDAE4E8}"/>
              </a:ext>
            </a:extLst>
          </p:cNvPr>
          <p:cNvSpPr>
            <a:spLocks noGrp="1"/>
          </p:cNvSpPr>
          <p:nvPr>
            <p:ph type="ftr" sz="quarter" idx="10"/>
          </p:nvPr>
        </p:nvSpPr>
        <p:spPr/>
        <p:txBody>
          <a:bodyPr/>
          <a:lstStyle>
            <a:lvl1pPr>
              <a:defRPr>
                <a:latin typeface="+mn-lt"/>
              </a:defRPr>
            </a:lvl1pPr>
          </a:lstStyle>
          <a:p>
            <a:pPr fontAlgn="base">
              <a:spcBef>
                <a:spcPct val="0"/>
              </a:spcBef>
              <a:spcAft>
                <a:spcPts val="600"/>
              </a:spcAft>
            </a:pPr>
            <a:r>
              <a:rPr lang="en-US" altLang="en-US" dirty="0">
                <a:solidFill>
                  <a:schemeClr val="tx1"/>
                </a:solidFill>
                <a:cs typeface="Arial" panose="020B0604020202020204" pitchFamily="34" charset="0"/>
              </a:rPr>
              <a:t>WA Digital Inclusion Project | </a:t>
            </a:r>
            <a:r>
              <a:rPr lang="en-AU" altLang="en-US" dirty="0">
                <a:solidFill>
                  <a:schemeClr val="tx1"/>
                </a:solidFill>
                <a:cs typeface="Arial" panose="020B0604020202020204" pitchFamily="34" charset="0"/>
              </a:rPr>
              <a:t>Community Champions Program  .</a:t>
            </a:r>
            <a:endParaRPr lang="en-US" altLang="en-US" dirty="0">
              <a:solidFill>
                <a:schemeClr val="tx1"/>
              </a:solidFill>
              <a:cs typeface="Arial" panose="020B0604020202020204" pitchFamily="34" charset="0"/>
            </a:endParaRPr>
          </a:p>
        </p:txBody>
      </p:sp>
      <p:sp>
        <p:nvSpPr>
          <p:cNvPr id="3" name="Slide Number Placeholder 5">
            <a:extLst>
              <a:ext uri="{FF2B5EF4-FFF2-40B4-BE49-F238E27FC236}">
                <a16:creationId xmlns:a16="http://schemas.microsoft.com/office/drawing/2014/main" id="{FDFD925C-CC8B-D4E7-E9C9-5EFD68468D0A}"/>
              </a:ext>
            </a:extLst>
          </p:cNvPr>
          <p:cNvSpPr>
            <a:spLocks noGrp="1"/>
          </p:cNvSpPr>
          <p:nvPr>
            <p:ph type="sldNum" sz="quarter" idx="11"/>
          </p:nvPr>
        </p:nvSpPr>
        <p:spPr/>
        <p:txBody>
          <a:bodyPr/>
          <a:lstStyle>
            <a:lvl1pPr>
              <a:defRPr/>
            </a:lvl1pPr>
          </a:lstStyle>
          <a:p>
            <a:pPr>
              <a:defRPr/>
            </a:pPr>
            <a:fld id="{D792F3CA-451B-4D05-9488-E945476C0D9B}" type="slidenum">
              <a:rPr lang="en-AU" altLang="en-US"/>
              <a:pPr>
                <a:defRPr/>
              </a:pPr>
              <a:t>‹#›</a:t>
            </a:fld>
            <a:endParaRPr lang="en-AU" altLang="en-US"/>
          </a:p>
        </p:txBody>
      </p:sp>
    </p:spTree>
    <p:extLst>
      <p:ext uri="{BB962C8B-B14F-4D97-AF65-F5344CB8AC3E}">
        <p14:creationId xmlns:p14="http://schemas.microsoft.com/office/powerpoint/2010/main" val="263121888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1186249"/>
            <a:ext cx="6172200" cy="46748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5530ED0C-9A6B-432E-934D-C9331E8B9A9F}"/>
              </a:ext>
            </a:extLst>
          </p:cNvPr>
          <p:cNvSpPr>
            <a:spLocks noGrp="1"/>
          </p:cNvSpPr>
          <p:nvPr>
            <p:ph type="ftr" sz="quarter" idx="10"/>
          </p:nvPr>
        </p:nvSpPr>
        <p:spPr/>
        <p:txBody>
          <a:bodyPr/>
          <a:lstStyle>
            <a:lvl1pPr>
              <a:defRPr/>
            </a:lvl1pPr>
          </a:lstStyle>
          <a:p>
            <a:pPr fontAlgn="base">
              <a:spcBef>
                <a:spcPct val="0"/>
              </a:spcBef>
              <a:spcAft>
                <a:spcPts val="600"/>
              </a:spcAft>
            </a:pPr>
            <a:r>
              <a:rPr lang="en-US" altLang="en-US" dirty="0">
                <a:solidFill>
                  <a:schemeClr val="tx1"/>
                </a:solidFill>
                <a:cs typeface="Arial" panose="020B0604020202020204" pitchFamily="34" charset="0"/>
              </a:rPr>
              <a:t>WA Digital Inclusion Project | </a:t>
            </a:r>
            <a:r>
              <a:rPr lang="en-AU" altLang="en-US" dirty="0">
                <a:solidFill>
                  <a:schemeClr val="tx1"/>
                </a:solidFill>
                <a:cs typeface="Arial" panose="020B0604020202020204" pitchFamily="34" charset="0"/>
              </a:rPr>
              <a:t>Community Champions Program  .</a:t>
            </a:r>
            <a:endParaRPr lang="en-US" altLang="en-US" dirty="0">
              <a:solidFill>
                <a:schemeClr val="tx1"/>
              </a:solidFill>
              <a:cs typeface="Arial" panose="020B0604020202020204" pitchFamily="34" charset="0"/>
            </a:endParaRPr>
          </a:p>
        </p:txBody>
      </p:sp>
      <p:sp>
        <p:nvSpPr>
          <p:cNvPr id="6" name="Slide Number Placeholder 5">
            <a:extLst>
              <a:ext uri="{FF2B5EF4-FFF2-40B4-BE49-F238E27FC236}">
                <a16:creationId xmlns:a16="http://schemas.microsoft.com/office/drawing/2014/main" id="{0E2C7F92-7DFE-B64E-4ACC-7AE81326424C}"/>
              </a:ext>
            </a:extLst>
          </p:cNvPr>
          <p:cNvSpPr>
            <a:spLocks noGrp="1"/>
          </p:cNvSpPr>
          <p:nvPr>
            <p:ph type="sldNum" sz="quarter" idx="11"/>
          </p:nvPr>
        </p:nvSpPr>
        <p:spPr/>
        <p:txBody>
          <a:bodyPr/>
          <a:lstStyle>
            <a:lvl1pPr>
              <a:defRPr/>
            </a:lvl1pPr>
          </a:lstStyle>
          <a:p>
            <a:pPr>
              <a:defRPr/>
            </a:pPr>
            <a:fld id="{511E3F05-CEF4-4D87-B638-1AE1855C9A6B}" type="slidenum">
              <a:rPr lang="en-AU" altLang="en-US"/>
              <a:pPr>
                <a:defRPr/>
              </a:pPr>
              <a:t>‹#›</a:t>
            </a:fld>
            <a:endParaRPr lang="en-AU" altLang="en-US"/>
          </a:p>
        </p:txBody>
      </p:sp>
    </p:spTree>
    <p:extLst>
      <p:ext uri="{BB962C8B-B14F-4D97-AF65-F5344CB8AC3E}">
        <p14:creationId xmlns:p14="http://schemas.microsoft.com/office/powerpoint/2010/main" val="167779589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1276865"/>
            <a:ext cx="6172200" cy="4584185"/>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1BFC07E4-C3A4-BD59-8234-A5F74A0A847F}"/>
              </a:ext>
            </a:extLst>
          </p:cNvPr>
          <p:cNvSpPr>
            <a:spLocks noGrp="1"/>
          </p:cNvSpPr>
          <p:nvPr>
            <p:ph type="ftr" sz="quarter" idx="10"/>
          </p:nvPr>
        </p:nvSpPr>
        <p:spPr/>
        <p:txBody>
          <a:bodyPr/>
          <a:lstStyle>
            <a:lvl1pPr>
              <a:defRPr/>
            </a:lvl1pPr>
          </a:lstStyle>
          <a:p>
            <a:pPr fontAlgn="base">
              <a:spcBef>
                <a:spcPct val="0"/>
              </a:spcBef>
              <a:spcAft>
                <a:spcPts val="600"/>
              </a:spcAft>
            </a:pPr>
            <a:r>
              <a:rPr lang="en-US" altLang="en-US" dirty="0">
                <a:solidFill>
                  <a:schemeClr val="tx1"/>
                </a:solidFill>
                <a:cs typeface="Arial" panose="020B0604020202020204" pitchFamily="34" charset="0"/>
              </a:rPr>
              <a:t>WA Digital Inclusion Project | </a:t>
            </a:r>
            <a:r>
              <a:rPr lang="en-AU" altLang="en-US" dirty="0">
                <a:solidFill>
                  <a:schemeClr val="tx1"/>
                </a:solidFill>
                <a:cs typeface="Arial" panose="020B0604020202020204" pitchFamily="34" charset="0"/>
              </a:rPr>
              <a:t>Community Champions Program  .</a:t>
            </a:r>
            <a:endParaRPr lang="en-US" altLang="en-US" dirty="0">
              <a:solidFill>
                <a:schemeClr val="tx1"/>
              </a:solidFill>
              <a:cs typeface="Arial" panose="020B0604020202020204" pitchFamily="34" charset="0"/>
            </a:endParaRPr>
          </a:p>
        </p:txBody>
      </p:sp>
      <p:sp>
        <p:nvSpPr>
          <p:cNvPr id="6" name="Slide Number Placeholder 5">
            <a:extLst>
              <a:ext uri="{FF2B5EF4-FFF2-40B4-BE49-F238E27FC236}">
                <a16:creationId xmlns:a16="http://schemas.microsoft.com/office/drawing/2014/main" id="{1562EAE5-7A85-2642-BC0D-DC7123215C70}"/>
              </a:ext>
            </a:extLst>
          </p:cNvPr>
          <p:cNvSpPr>
            <a:spLocks noGrp="1"/>
          </p:cNvSpPr>
          <p:nvPr>
            <p:ph type="sldNum" sz="quarter" idx="11"/>
          </p:nvPr>
        </p:nvSpPr>
        <p:spPr/>
        <p:txBody>
          <a:bodyPr/>
          <a:lstStyle>
            <a:lvl1pPr>
              <a:defRPr/>
            </a:lvl1pPr>
          </a:lstStyle>
          <a:p>
            <a:pPr>
              <a:defRPr/>
            </a:pPr>
            <a:fld id="{5B097261-AB5A-4C34-B9F2-CE1C1D3F8165}" type="slidenum">
              <a:rPr lang="en-AU" altLang="en-US"/>
              <a:pPr>
                <a:defRPr/>
              </a:pPr>
              <a:t>‹#›</a:t>
            </a:fld>
            <a:endParaRPr lang="en-AU" altLang="en-US"/>
          </a:p>
        </p:txBody>
      </p:sp>
    </p:spTree>
    <p:extLst>
      <p:ext uri="{BB962C8B-B14F-4D97-AF65-F5344CB8AC3E}">
        <p14:creationId xmlns:p14="http://schemas.microsoft.com/office/powerpoint/2010/main" val="103712868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1E22E099-A929-4223-877C-AB7A9C7C1C1A}"/>
              </a:ext>
            </a:extLst>
          </p:cNvPr>
          <p:cNvSpPr>
            <a:spLocks noGrp="1"/>
          </p:cNvSpPr>
          <p:nvPr>
            <p:ph type="ftr" sz="quarter" idx="10"/>
          </p:nvPr>
        </p:nvSpPr>
        <p:spPr/>
        <p:txBody>
          <a:bodyPr/>
          <a:lstStyle>
            <a:lvl1pPr>
              <a:defRPr/>
            </a:lvl1pPr>
          </a:lstStyle>
          <a:p>
            <a:pPr fontAlgn="base">
              <a:spcBef>
                <a:spcPct val="0"/>
              </a:spcBef>
              <a:spcAft>
                <a:spcPts val="600"/>
              </a:spcAft>
            </a:pPr>
            <a:r>
              <a:rPr lang="en-US" altLang="en-US" dirty="0">
                <a:solidFill>
                  <a:schemeClr val="tx1"/>
                </a:solidFill>
                <a:cs typeface="Arial" panose="020B0604020202020204" pitchFamily="34" charset="0"/>
              </a:rPr>
              <a:t>WA Digital Inclusion Project | </a:t>
            </a:r>
            <a:r>
              <a:rPr lang="en-AU" altLang="en-US" dirty="0">
                <a:solidFill>
                  <a:schemeClr val="tx1"/>
                </a:solidFill>
                <a:cs typeface="Arial" panose="020B0604020202020204" pitchFamily="34" charset="0"/>
              </a:rPr>
              <a:t>Community Champions Program  .</a:t>
            </a:r>
            <a:endParaRPr lang="en-US" altLang="en-US" dirty="0">
              <a:solidFill>
                <a:schemeClr val="tx1"/>
              </a:solidFill>
              <a:cs typeface="Arial" panose="020B0604020202020204" pitchFamily="34" charset="0"/>
            </a:endParaRPr>
          </a:p>
        </p:txBody>
      </p:sp>
      <p:sp>
        <p:nvSpPr>
          <p:cNvPr id="5" name="Slide Number Placeholder 5">
            <a:extLst>
              <a:ext uri="{FF2B5EF4-FFF2-40B4-BE49-F238E27FC236}">
                <a16:creationId xmlns:a16="http://schemas.microsoft.com/office/drawing/2014/main" id="{1E0F2A9F-9239-A9C6-09CA-09AEC0976A78}"/>
              </a:ext>
            </a:extLst>
          </p:cNvPr>
          <p:cNvSpPr>
            <a:spLocks noGrp="1"/>
          </p:cNvSpPr>
          <p:nvPr>
            <p:ph type="sldNum" sz="quarter" idx="11"/>
          </p:nvPr>
        </p:nvSpPr>
        <p:spPr/>
        <p:txBody>
          <a:bodyPr/>
          <a:lstStyle>
            <a:lvl1pPr>
              <a:defRPr/>
            </a:lvl1pPr>
          </a:lstStyle>
          <a:p>
            <a:pPr>
              <a:defRPr/>
            </a:pPr>
            <a:fld id="{0C3B135C-95D8-49A5-B1B7-72A392E65814}" type="slidenum">
              <a:rPr lang="en-AU" altLang="en-US"/>
              <a:pPr>
                <a:defRPr/>
              </a:pPr>
              <a:t>‹#›</a:t>
            </a:fld>
            <a:endParaRPr lang="en-AU" altLang="en-US"/>
          </a:p>
        </p:txBody>
      </p:sp>
    </p:spTree>
    <p:extLst>
      <p:ext uri="{BB962C8B-B14F-4D97-AF65-F5344CB8AC3E}">
        <p14:creationId xmlns:p14="http://schemas.microsoft.com/office/powerpoint/2010/main" val="413619412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0086" y="365125"/>
            <a:ext cx="2405449" cy="5473613"/>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6930081" cy="5473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F8C5F973-A628-B774-A28B-1B63BE171004}"/>
              </a:ext>
            </a:extLst>
          </p:cNvPr>
          <p:cNvSpPr>
            <a:spLocks noGrp="1"/>
          </p:cNvSpPr>
          <p:nvPr>
            <p:ph type="ftr" sz="quarter" idx="10"/>
          </p:nvPr>
        </p:nvSpPr>
        <p:spPr>
          <a:xfrm>
            <a:off x="838200" y="6275388"/>
            <a:ext cx="6854825" cy="236537"/>
          </a:xfrm>
        </p:spPr>
        <p:txBody>
          <a:bodyPr/>
          <a:lstStyle>
            <a:lvl1pPr>
              <a:defRPr/>
            </a:lvl1pPr>
          </a:lstStyle>
          <a:p>
            <a:pPr fontAlgn="base">
              <a:spcBef>
                <a:spcPct val="0"/>
              </a:spcBef>
              <a:spcAft>
                <a:spcPts val="600"/>
              </a:spcAft>
            </a:pPr>
            <a:r>
              <a:rPr lang="en-US" altLang="en-US" dirty="0">
                <a:solidFill>
                  <a:schemeClr val="tx1"/>
                </a:solidFill>
                <a:cs typeface="Arial" panose="020B0604020202020204" pitchFamily="34" charset="0"/>
              </a:rPr>
              <a:t>WA Digital Inclusion Project | </a:t>
            </a:r>
            <a:r>
              <a:rPr lang="en-AU" altLang="en-US" dirty="0">
                <a:solidFill>
                  <a:schemeClr val="tx1"/>
                </a:solidFill>
                <a:cs typeface="Arial" panose="020B0604020202020204" pitchFamily="34" charset="0"/>
              </a:rPr>
              <a:t>Community Champions Program  .</a:t>
            </a:r>
            <a:endParaRPr lang="en-US" altLang="en-US" dirty="0">
              <a:solidFill>
                <a:schemeClr val="tx1"/>
              </a:solidFill>
              <a:cs typeface="Arial" panose="020B0604020202020204" pitchFamily="34" charset="0"/>
            </a:endParaRPr>
          </a:p>
        </p:txBody>
      </p:sp>
      <p:sp>
        <p:nvSpPr>
          <p:cNvPr id="5" name="Slide Number Placeholder 5">
            <a:extLst>
              <a:ext uri="{FF2B5EF4-FFF2-40B4-BE49-F238E27FC236}">
                <a16:creationId xmlns:a16="http://schemas.microsoft.com/office/drawing/2014/main" id="{FA530ADA-612A-5213-78B5-6B97E118E1ED}"/>
              </a:ext>
            </a:extLst>
          </p:cNvPr>
          <p:cNvSpPr>
            <a:spLocks noGrp="1"/>
          </p:cNvSpPr>
          <p:nvPr>
            <p:ph type="sldNum" sz="quarter" idx="11"/>
          </p:nvPr>
        </p:nvSpPr>
        <p:spPr>
          <a:xfrm>
            <a:off x="7899400" y="6275388"/>
            <a:ext cx="2406650" cy="236537"/>
          </a:xfrm>
        </p:spPr>
        <p:txBody>
          <a:bodyPr/>
          <a:lstStyle>
            <a:lvl1pPr>
              <a:defRPr/>
            </a:lvl1pPr>
          </a:lstStyle>
          <a:p>
            <a:pPr>
              <a:defRPr/>
            </a:pPr>
            <a:fld id="{017FC871-EA39-4CE8-B56A-B420E7636603}" type="slidenum">
              <a:rPr lang="en-AU" altLang="en-US"/>
              <a:pPr>
                <a:defRPr/>
              </a:pPr>
              <a:t>‹#›</a:t>
            </a:fld>
            <a:endParaRPr lang="en-AU" altLang="en-US"/>
          </a:p>
        </p:txBody>
      </p:sp>
    </p:spTree>
    <p:extLst>
      <p:ext uri="{BB962C8B-B14F-4D97-AF65-F5344CB8AC3E}">
        <p14:creationId xmlns:p14="http://schemas.microsoft.com/office/powerpoint/2010/main" val="2940101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6" Type="http://schemas.openxmlformats.org/officeDocument/2006/relationships/image" Target="../media/image5.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3.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6" Type="http://schemas.openxmlformats.org/officeDocument/2006/relationships/image" Target="../media/image4.pn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3.pn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6" Type="http://schemas.openxmlformats.org/officeDocument/2006/relationships/image" Target="../media/image3.png"/><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2.png"/><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6" Type="http://schemas.openxmlformats.org/officeDocument/2006/relationships/image" Target="../media/image5.png"/><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image" Target="../media/image3.png"/><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6" Type="http://schemas.openxmlformats.org/officeDocument/2006/relationships/image" Target="../media/image3.png"/><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image" Target="../media/image2.png"/><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6" Type="http://schemas.openxmlformats.org/officeDocument/2006/relationships/image" Target="../media/image3.png"/><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5" Type="http://schemas.openxmlformats.org/officeDocument/2006/relationships/image" Target="../media/image2.png"/><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59F746D-6C32-A2E1-9739-6D93F4E440AC}"/>
              </a:ext>
            </a:extLst>
          </p:cNvPr>
          <p:cNvSpPr>
            <a:spLocks noGrp="1" noChangeArrowheads="1"/>
          </p:cNvSpPr>
          <p:nvPr>
            <p:ph type="title"/>
          </p:nvPr>
        </p:nvSpPr>
        <p:spPr bwMode="auto">
          <a:xfrm>
            <a:off x="838200" y="365125"/>
            <a:ext cx="92281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1027" name="Text Placeholder 2">
            <a:extLst>
              <a:ext uri="{FF2B5EF4-FFF2-40B4-BE49-F238E27FC236}">
                <a16:creationId xmlns:a16="http://schemas.microsoft.com/office/drawing/2014/main" id="{117C9A34-F6AB-D390-2FE5-64330312F576}"/>
              </a:ext>
            </a:extLst>
          </p:cNvPr>
          <p:cNvSpPr>
            <a:spLocks noGrp="1" noChangeArrowheads="1"/>
          </p:cNvSpPr>
          <p:nvPr>
            <p:ph type="body" idx="1"/>
          </p:nvPr>
        </p:nvSpPr>
        <p:spPr bwMode="auto">
          <a:xfrm>
            <a:off x="838200" y="1825625"/>
            <a:ext cx="105156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5" name="Footer Placeholder 4">
            <a:extLst>
              <a:ext uri="{FF2B5EF4-FFF2-40B4-BE49-F238E27FC236}">
                <a16:creationId xmlns:a16="http://schemas.microsoft.com/office/drawing/2014/main" id="{9FEE54DD-286C-A08E-74B0-A1C7E2F2E5CE}"/>
              </a:ext>
            </a:extLst>
          </p:cNvPr>
          <p:cNvSpPr>
            <a:spLocks noGrp="1"/>
          </p:cNvSpPr>
          <p:nvPr>
            <p:ph type="ftr" sz="quarter" idx="3"/>
          </p:nvPr>
        </p:nvSpPr>
        <p:spPr>
          <a:xfrm>
            <a:off x="838200" y="6273800"/>
            <a:ext cx="7526338" cy="24447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1">
                    <a:tint val="75000"/>
                  </a:schemeClr>
                </a:solidFill>
                <a:latin typeface="+mn-lt"/>
              </a:defRPr>
            </a:lvl1pPr>
          </a:lstStyle>
          <a:p>
            <a:pPr>
              <a:defRPr/>
            </a:pPr>
            <a:r>
              <a:rPr lang="en-AU" dirty="0"/>
              <a:t>WA Digital Inclusion Project | Community Champions Program </a:t>
            </a:r>
          </a:p>
        </p:txBody>
      </p:sp>
      <p:pic>
        <p:nvPicPr>
          <p:cNvPr id="1029" name="Picture 6">
            <a:extLst>
              <a:ext uri="{FF2B5EF4-FFF2-40B4-BE49-F238E27FC236}">
                <a16:creationId xmlns:a16="http://schemas.microsoft.com/office/drawing/2014/main" id="{9533864C-6C75-92BF-51FB-0ACF02B3323F}"/>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561638" y="230188"/>
            <a:ext cx="1389062"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7">
            <a:extLst>
              <a:ext uri="{FF2B5EF4-FFF2-40B4-BE49-F238E27FC236}">
                <a16:creationId xmlns:a16="http://schemas.microsoft.com/office/drawing/2014/main" id="{9D5E5F31-F250-3258-6A00-2ED2E479F7B4}"/>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66750" y="-2303463"/>
            <a:ext cx="2170113" cy="31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8">
            <a:extLst>
              <a:ext uri="{FF2B5EF4-FFF2-40B4-BE49-F238E27FC236}">
                <a16:creationId xmlns:a16="http://schemas.microsoft.com/office/drawing/2014/main" id="{4165ED21-0A4B-DC1D-089C-8F1BA1C9BA7B}"/>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685463" y="6005513"/>
            <a:ext cx="217011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ED9485DB-5382-683C-6F23-4E89524E7DD0}"/>
              </a:ext>
            </a:extLst>
          </p:cNvPr>
          <p:cNvSpPr>
            <a:spLocks noGrp="1"/>
          </p:cNvSpPr>
          <p:nvPr>
            <p:ph type="sldNum" sz="quarter" idx="4"/>
          </p:nvPr>
        </p:nvSpPr>
        <p:spPr>
          <a:xfrm>
            <a:off x="8610600" y="6273800"/>
            <a:ext cx="2743200" cy="2444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898989"/>
                </a:solidFill>
                <a:latin typeface="Kanit" charset="-34"/>
              </a:defRPr>
            </a:lvl1pPr>
          </a:lstStyle>
          <a:p>
            <a:pPr>
              <a:defRPr/>
            </a:pPr>
            <a:fld id="{F4418AFC-861C-4982-80A4-5A4606EFC09B}" type="slidenum">
              <a:rPr lang="en-AU" altLang="en-US"/>
              <a:pPr>
                <a:defRPr/>
              </a:pPr>
              <a:t>‹#›</a:t>
            </a:fld>
            <a:endParaRPr lang="en-AU" altLang="en-US"/>
          </a:p>
        </p:txBody>
      </p:sp>
    </p:spTree>
  </p:cSld>
  <p:clrMap bg1="lt1" tx1="dk1" bg2="lt2" tx2="dk2" accent1="accent1" accent2="accent2" accent3="accent3" accent4="accent4" accent5="accent5" accent6="accent6" hlink="hlink" folHlink="folHlink"/>
  <p:sldLayoutIdLst>
    <p:sldLayoutId id="2147486399" r:id="rId1"/>
    <p:sldLayoutId id="2147486400" r:id="rId2"/>
    <p:sldLayoutId id="2147486401" r:id="rId3"/>
    <p:sldLayoutId id="2147486469" r:id="rId4"/>
    <p:sldLayoutId id="2147486402" r:id="rId5"/>
    <p:sldLayoutId id="2147486403" r:id="rId6"/>
    <p:sldLayoutId id="2147486404" r:id="rId7"/>
    <p:sldLayoutId id="2147486405" r:id="rId8"/>
    <p:sldLayoutId id="2147486406" r:id="rId9"/>
    <p:sldLayoutId id="2147486407" r:id="rId10"/>
    <p:sldLayoutId id="2147486408" r:id="rId11"/>
    <p:sldLayoutId id="2147486470" r:id="rId12"/>
  </p:sldLayoutIdLst>
  <p:hf hdr="0" dt="0"/>
  <p:txStyles>
    <p:titleStyle>
      <a:lvl1pPr algn="l" rtl="0" eaLnBrk="0" fontAlgn="base" hangingPunct="0">
        <a:lnSpc>
          <a:spcPct val="90000"/>
        </a:lnSpc>
        <a:spcBef>
          <a:spcPct val="0"/>
        </a:spcBef>
        <a:spcAft>
          <a:spcPct val="0"/>
        </a:spcAft>
        <a:defRPr sz="36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Kanit" charset="-34"/>
        </a:defRPr>
      </a:lvl2pPr>
      <a:lvl3pPr algn="l" rtl="0" eaLnBrk="0" fontAlgn="base" hangingPunct="0">
        <a:lnSpc>
          <a:spcPct val="90000"/>
        </a:lnSpc>
        <a:spcBef>
          <a:spcPct val="0"/>
        </a:spcBef>
        <a:spcAft>
          <a:spcPct val="0"/>
        </a:spcAft>
        <a:defRPr sz="3600" b="1">
          <a:solidFill>
            <a:schemeClr val="tx2"/>
          </a:solidFill>
          <a:latin typeface="Kanit" charset="-34"/>
        </a:defRPr>
      </a:lvl3pPr>
      <a:lvl4pPr algn="l" rtl="0" eaLnBrk="0" fontAlgn="base" hangingPunct="0">
        <a:lnSpc>
          <a:spcPct val="90000"/>
        </a:lnSpc>
        <a:spcBef>
          <a:spcPct val="0"/>
        </a:spcBef>
        <a:spcAft>
          <a:spcPct val="0"/>
        </a:spcAft>
        <a:defRPr sz="3600" b="1">
          <a:solidFill>
            <a:schemeClr val="tx2"/>
          </a:solidFill>
          <a:latin typeface="Kanit" charset="-34"/>
        </a:defRPr>
      </a:lvl4pPr>
      <a:lvl5pPr algn="l" rtl="0" eaLnBrk="0" fontAlgn="base" hangingPunct="0">
        <a:lnSpc>
          <a:spcPct val="90000"/>
        </a:lnSpc>
        <a:spcBef>
          <a:spcPct val="0"/>
        </a:spcBef>
        <a:spcAft>
          <a:spcPct val="0"/>
        </a:spcAft>
        <a:defRPr sz="3600" b="1">
          <a:solidFill>
            <a:schemeClr val="tx2"/>
          </a:solidFill>
          <a:latin typeface="Kanit" charset="-34"/>
        </a:defRPr>
      </a:lvl5pPr>
      <a:lvl6pPr marL="457200" algn="l" rtl="0" fontAlgn="base">
        <a:lnSpc>
          <a:spcPct val="90000"/>
        </a:lnSpc>
        <a:spcBef>
          <a:spcPct val="0"/>
        </a:spcBef>
        <a:spcAft>
          <a:spcPct val="0"/>
        </a:spcAft>
        <a:defRPr sz="3600" b="1">
          <a:solidFill>
            <a:schemeClr val="tx2"/>
          </a:solidFill>
          <a:latin typeface="Kanit" charset="-34"/>
        </a:defRPr>
      </a:lvl6pPr>
      <a:lvl7pPr marL="914400" algn="l" rtl="0" fontAlgn="base">
        <a:lnSpc>
          <a:spcPct val="90000"/>
        </a:lnSpc>
        <a:spcBef>
          <a:spcPct val="0"/>
        </a:spcBef>
        <a:spcAft>
          <a:spcPct val="0"/>
        </a:spcAft>
        <a:defRPr sz="3600" b="1">
          <a:solidFill>
            <a:schemeClr val="tx2"/>
          </a:solidFill>
          <a:latin typeface="Kanit" charset="-34"/>
        </a:defRPr>
      </a:lvl7pPr>
      <a:lvl8pPr marL="1371600" algn="l" rtl="0" fontAlgn="base">
        <a:lnSpc>
          <a:spcPct val="90000"/>
        </a:lnSpc>
        <a:spcBef>
          <a:spcPct val="0"/>
        </a:spcBef>
        <a:spcAft>
          <a:spcPct val="0"/>
        </a:spcAft>
        <a:defRPr sz="3600" b="1">
          <a:solidFill>
            <a:schemeClr val="tx2"/>
          </a:solidFill>
          <a:latin typeface="Kanit" charset="-34"/>
        </a:defRPr>
      </a:lvl8pPr>
      <a:lvl9pPr marL="1828800" algn="l" rtl="0" fontAlgn="base">
        <a:lnSpc>
          <a:spcPct val="90000"/>
        </a:lnSpc>
        <a:spcBef>
          <a:spcPct val="0"/>
        </a:spcBef>
        <a:spcAft>
          <a:spcPct val="0"/>
        </a:spcAft>
        <a:defRPr sz="3600" b="1">
          <a:solidFill>
            <a:schemeClr val="tx2"/>
          </a:solidFill>
          <a:latin typeface="Kanit" charset="-34"/>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rgbClr val="595959"/>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595959"/>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rgbClr val="595959"/>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595959"/>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595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EF335776-66E4-E248-335D-4AAD1E17CA27}"/>
              </a:ext>
            </a:extLst>
          </p:cNvPr>
          <p:cNvSpPr>
            <a:spLocks noGrp="1" noChangeArrowheads="1"/>
          </p:cNvSpPr>
          <p:nvPr>
            <p:ph type="title"/>
          </p:nvPr>
        </p:nvSpPr>
        <p:spPr bwMode="auto">
          <a:xfrm>
            <a:off x="838200" y="365125"/>
            <a:ext cx="92281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2051" name="Text Placeholder 2">
            <a:extLst>
              <a:ext uri="{FF2B5EF4-FFF2-40B4-BE49-F238E27FC236}">
                <a16:creationId xmlns:a16="http://schemas.microsoft.com/office/drawing/2014/main" id="{B5806A9B-4DB1-CCDD-30A3-9F8923832134}"/>
              </a:ext>
            </a:extLst>
          </p:cNvPr>
          <p:cNvSpPr>
            <a:spLocks noGrp="1" noChangeArrowheads="1"/>
          </p:cNvSpPr>
          <p:nvPr>
            <p:ph type="body" idx="1"/>
          </p:nvPr>
        </p:nvSpPr>
        <p:spPr bwMode="auto">
          <a:xfrm>
            <a:off x="838200" y="1825625"/>
            <a:ext cx="105156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5" name="Footer Placeholder 4">
            <a:extLst>
              <a:ext uri="{FF2B5EF4-FFF2-40B4-BE49-F238E27FC236}">
                <a16:creationId xmlns:a16="http://schemas.microsoft.com/office/drawing/2014/main" id="{067D0B10-0B0A-CC1F-B328-7159B1F00726}"/>
              </a:ext>
            </a:extLst>
          </p:cNvPr>
          <p:cNvSpPr>
            <a:spLocks noGrp="1"/>
          </p:cNvSpPr>
          <p:nvPr>
            <p:ph type="ftr" sz="quarter" idx="3"/>
          </p:nvPr>
        </p:nvSpPr>
        <p:spPr>
          <a:xfrm>
            <a:off x="838200" y="6273800"/>
            <a:ext cx="7526338" cy="24447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rgbClr val="FFFFFF"/>
                </a:solidFill>
                <a:latin typeface="+mn-lt"/>
              </a:defRPr>
            </a:lvl1pPr>
          </a:lstStyle>
          <a:p>
            <a:pPr fontAlgn="base">
              <a:spcBef>
                <a:spcPct val="0"/>
              </a:spcBef>
              <a:spcAft>
                <a:spcPts val="600"/>
              </a:spcAft>
            </a:pPr>
            <a:r>
              <a:rPr lang="en-US" altLang="en-US" dirty="0">
                <a:cs typeface="Arial" panose="020B0604020202020204" pitchFamily="34" charset="0"/>
              </a:rPr>
              <a:t>WA Digital Inclusion Project | </a:t>
            </a:r>
            <a:r>
              <a:rPr lang="en-AU" altLang="en-US" dirty="0">
                <a:cs typeface="Arial" panose="020B0604020202020204" pitchFamily="34" charset="0"/>
              </a:rPr>
              <a:t>Community Champions Program </a:t>
            </a:r>
            <a:endParaRPr lang="en-US" altLang="en-US" dirty="0">
              <a:cs typeface="Arial" panose="020B0604020202020204" pitchFamily="34" charset="0"/>
            </a:endParaRPr>
          </a:p>
        </p:txBody>
      </p:sp>
      <p:pic>
        <p:nvPicPr>
          <p:cNvPr id="2053" name="Picture 7">
            <a:extLst>
              <a:ext uri="{FF2B5EF4-FFF2-40B4-BE49-F238E27FC236}">
                <a16:creationId xmlns:a16="http://schemas.microsoft.com/office/drawing/2014/main" id="{F151F2C9-2F2D-67E0-E89C-6A7306182C90}"/>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66750" y="-2303463"/>
            <a:ext cx="2170113" cy="31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8">
            <a:extLst>
              <a:ext uri="{FF2B5EF4-FFF2-40B4-BE49-F238E27FC236}">
                <a16:creationId xmlns:a16="http://schemas.microsoft.com/office/drawing/2014/main" id="{6DAF97BC-3278-8E55-74B4-1B3DC20E39D2}"/>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685463" y="6005513"/>
            <a:ext cx="217011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60307E9B-4C47-318E-6A76-338190D47B90}"/>
              </a:ext>
            </a:extLst>
          </p:cNvPr>
          <p:cNvSpPr>
            <a:spLocks noGrp="1"/>
          </p:cNvSpPr>
          <p:nvPr>
            <p:ph type="sldNum" sz="quarter" idx="4"/>
          </p:nvPr>
        </p:nvSpPr>
        <p:spPr>
          <a:xfrm>
            <a:off x="8610600" y="6273800"/>
            <a:ext cx="2743200" cy="2444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D9D9D9"/>
                </a:solidFill>
                <a:latin typeface="Kanit" charset="-34"/>
              </a:defRPr>
            </a:lvl1pPr>
          </a:lstStyle>
          <a:p>
            <a:pPr>
              <a:defRPr/>
            </a:pPr>
            <a:fld id="{1B304148-1175-4D79-8512-E82E1E2935DB}" type="slidenum">
              <a:rPr lang="en-AU" altLang="en-US"/>
              <a:pPr>
                <a:defRPr/>
              </a:pPr>
              <a:t>‹#›</a:t>
            </a:fld>
            <a:endParaRPr lang="en-AU" altLang="en-US"/>
          </a:p>
        </p:txBody>
      </p:sp>
      <p:pic>
        <p:nvPicPr>
          <p:cNvPr id="2057" name="Picture 10">
            <a:extLst>
              <a:ext uri="{FF2B5EF4-FFF2-40B4-BE49-F238E27FC236}">
                <a16:creationId xmlns:a16="http://schemas.microsoft.com/office/drawing/2014/main" id="{D282926F-EAA9-80BF-972C-C63411F50D54}"/>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561638" y="231775"/>
            <a:ext cx="1385887"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409" r:id="rId1"/>
    <p:sldLayoutId id="2147486410" r:id="rId2"/>
    <p:sldLayoutId id="2147486411" r:id="rId3"/>
    <p:sldLayoutId id="2147486471" r:id="rId4"/>
    <p:sldLayoutId id="2147486412" r:id="rId5"/>
    <p:sldLayoutId id="2147486413" r:id="rId6"/>
    <p:sldLayoutId id="2147486414" r:id="rId7"/>
    <p:sldLayoutId id="2147486415" r:id="rId8"/>
    <p:sldLayoutId id="2147486416" r:id="rId9"/>
    <p:sldLayoutId id="2147486417" r:id="rId10"/>
    <p:sldLayoutId id="2147486418" r:id="rId11"/>
    <p:sldLayoutId id="2147486472" r:id="rId12"/>
  </p:sldLayoutIdLst>
  <p:hf hdr="0" dt="0"/>
  <p:txStyles>
    <p:titleStyle>
      <a:lvl1pPr algn="l" rtl="0" eaLnBrk="0" fontAlgn="base" hangingPunct="0">
        <a:lnSpc>
          <a:spcPct val="90000"/>
        </a:lnSpc>
        <a:spcBef>
          <a:spcPct val="0"/>
        </a:spcBef>
        <a:spcAft>
          <a:spcPct val="0"/>
        </a:spcAft>
        <a:defRPr sz="3600" b="1" kern="1200">
          <a:solidFill>
            <a:srgbClr val="FFD38F"/>
          </a:solidFill>
          <a:latin typeface="+mj-lt"/>
          <a:ea typeface="+mj-ea"/>
          <a:cs typeface="+mj-cs"/>
        </a:defRPr>
      </a:lvl1pPr>
      <a:lvl2pPr algn="l" rtl="0" eaLnBrk="0" fontAlgn="base" hangingPunct="0">
        <a:lnSpc>
          <a:spcPct val="90000"/>
        </a:lnSpc>
        <a:spcBef>
          <a:spcPct val="0"/>
        </a:spcBef>
        <a:spcAft>
          <a:spcPct val="0"/>
        </a:spcAft>
        <a:defRPr sz="3600" b="1">
          <a:solidFill>
            <a:srgbClr val="FFD38F"/>
          </a:solidFill>
          <a:latin typeface="Kanit" charset="-34"/>
        </a:defRPr>
      </a:lvl2pPr>
      <a:lvl3pPr algn="l" rtl="0" eaLnBrk="0" fontAlgn="base" hangingPunct="0">
        <a:lnSpc>
          <a:spcPct val="90000"/>
        </a:lnSpc>
        <a:spcBef>
          <a:spcPct val="0"/>
        </a:spcBef>
        <a:spcAft>
          <a:spcPct val="0"/>
        </a:spcAft>
        <a:defRPr sz="3600" b="1">
          <a:solidFill>
            <a:srgbClr val="FFD38F"/>
          </a:solidFill>
          <a:latin typeface="Kanit" charset="-34"/>
        </a:defRPr>
      </a:lvl3pPr>
      <a:lvl4pPr algn="l" rtl="0" eaLnBrk="0" fontAlgn="base" hangingPunct="0">
        <a:lnSpc>
          <a:spcPct val="90000"/>
        </a:lnSpc>
        <a:spcBef>
          <a:spcPct val="0"/>
        </a:spcBef>
        <a:spcAft>
          <a:spcPct val="0"/>
        </a:spcAft>
        <a:defRPr sz="3600" b="1">
          <a:solidFill>
            <a:srgbClr val="FFD38F"/>
          </a:solidFill>
          <a:latin typeface="Kanit" charset="-34"/>
        </a:defRPr>
      </a:lvl4pPr>
      <a:lvl5pPr algn="l" rtl="0" eaLnBrk="0" fontAlgn="base" hangingPunct="0">
        <a:lnSpc>
          <a:spcPct val="90000"/>
        </a:lnSpc>
        <a:spcBef>
          <a:spcPct val="0"/>
        </a:spcBef>
        <a:spcAft>
          <a:spcPct val="0"/>
        </a:spcAft>
        <a:defRPr sz="3600" b="1">
          <a:solidFill>
            <a:srgbClr val="FFD38F"/>
          </a:solidFill>
          <a:latin typeface="Kanit" charset="-34"/>
        </a:defRPr>
      </a:lvl5pPr>
      <a:lvl6pPr marL="457200" algn="l" rtl="0" fontAlgn="base">
        <a:lnSpc>
          <a:spcPct val="90000"/>
        </a:lnSpc>
        <a:spcBef>
          <a:spcPct val="0"/>
        </a:spcBef>
        <a:spcAft>
          <a:spcPct val="0"/>
        </a:spcAft>
        <a:defRPr sz="3600" b="1">
          <a:solidFill>
            <a:srgbClr val="FFD38F"/>
          </a:solidFill>
          <a:latin typeface="Kanit" charset="-34"/>
        </a:defRPr>
      </a:lvl6pPr>
      <a:lvl7pPr marL="914400" algn="l" rtl="0" fontAlgn="base">
        <a:lnSpc>
          <a:spcPct val="90000"/>
        </a:lnSpc>
        <a:spcBef>
          <a:spcPct val="0"/>
        </a:spcBef>
        <a:spcAft>
          <a:spcPct val="0"/>
        </a:spcAft>
        <a:defRPr sz="3600" b="1">
          <a:solidFill>
            <a:srgbClr val="FFD38F"/>
          </a:solidFill>
          <a:latin typeface="Kanit" charset="-34"/>
        </a:defRPr>
      </a:lvl7pPr>
      <a:lvl8pPr marL="1371600" algn="l" rtl="0" fontAlgn="base">
        <a:lnSpc>
          <a:spcPct val="90000"/>
        </a:lnSpc>
        <a:spcBef>
          <a:spcPct val="0"/>
        </a:spcBef>
        <a:spcAft>
          <a:spcPct val="0"/>
        </a:spcAft>
        <a:defRPr sz="3600" b="1">
          <a:solidFill>
            <a:srgbClr val="FFD38F"/>
          </a:solidFill>
          <a:latin typeface="Kanit" charset="-34"/>
        </a:defRPr>
      </a:lvl8pPr>
      <a:lvl9pPr marL="1828800" algn="l" rtl="0" fontAlgn="base">
        <a:lnSpc>
          <a:spcPct val="90000"/>
        </a:lnSpc>
        <a:spcBef>
          <a:spcPct val="0"/>
        </a:spcBef>
        <a:spcAft>
          <a:spcPct val="0"/>
        </a:spcAft>
        <a:defRPr sz="3600" b="1">
          <a:solidFill>
            <a:srgbClr val="FFD38F"/>
          </a:solidFill>
          <a:latin typeface="Kanit" charset="-34"/>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chemeClr val="bg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bg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bg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bg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37A6F"/>
            </a:gs>
            <a:gs pos="52000">
              <a:srgbClr val="F8B0C9"/>
            </a:gs>
            <a:gs pos="100000">
              <a:srgbClr val="FFD38F"/>
            </a:gs>
          </a:gsLst>
          <a:lin ang="4200000"/>
        </a:gra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094B6FEC-3EC4-ECD2-3228-95B0A23B4A48}"/>
              </a:ext>
            </a:extLst>
          </p:cNvPr>
          <p:cNvSpPr>
            <a:spLocks noGrp="1" noChangeArrowheads="1"/>
          </p:cNvSpPr>
          <p:nvPr>
            <p:ph type="title"/>
          </p:nvPr>
        </p:nvSpPr>
        <p:spPr bwMode="auto">
          <a:xfrm>
            <a:off x="838200" y="365125"/>
            <a:ext cx="92281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3075" name="Text Placeholder 2">
            <a:extLst>
              <a:ext uri="{FF2B5EF4-FFF2-40B4-BE49-F238E27FC236}">
                <a16:creationId xmlns:a16="http://schemas.microsoft.com/office/drawing/2014/main" id="{69F679E3-AE11-BFA7-062D-B6A7AA18F3E1}"/>
              </a:ext>
            </a:extLst>
          </p:cNvPr>
          <p:cNvSpPr>
            <a:spLocks noGrp="1" noChangeArrowheads="1"/>
          </p:cNvSpPr>
          <p:nvPr>
            <p:ph type="body" idx="1"/>
          </p:nvPr>
        </p:nvSpPr>
        <p:spPr bwMode="auto">
          <a:xfrm>
            <a:off x="838200" y="1825625"/>
            <a:ext cx="105156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5" name="Footer Placeholder 4">
            <a:extLst>
              <a:ext uri="{FF2B5EF4-FFF2-40B4-BE49-F238E27FC236}">
                <a16:creationId xmlns:a16="http://schemas.microsoft.com/office/drawing/2014/main" id="{F4576AA8-D2E0-0DC9-039B-4C0D616CF491}"/>
              </a:ext>
            </a:extLst>
          </p:cNvPr>
          <p:cNvSpPr>
            <a:spLocks noGrp="1"/>
          </p:cNvSpPr>
          <p:nvPr>
            <p:ph type="ftr" sz="quarter" idx="3"/>
          </p:nvPr>
        </p:nvSpPr>
        <p:spPr>
          <a:xfrm>
            <a:off x="838200" y="6273800"/>
            <a:ext cx="7526338" cy="24447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bg1"/>
                </a:solidFill>
                <a:latin typeface="+mn-lt"/>
              </a:defRPr>
            </a:lvl1pPr>
          </a:lstStyle>
          <a:p>
            <a:pPr>
              <a:defRPr/>
            </a:pPr>
            <a:r>
              <a:rPr lang="en-AU" dirty="0"/>
              <a:t>WA Digital Inclusion Project | Community Champions Program </a:t>
            </a:r>
          </a:p>
        </p:txBody>
      </p:sp>
      <p:pic>
        <p:nvPicPr>
          <p:cNvPr id="3077" name="Picture 7">
            <a:extLst>
              <a:ext uri="{FF2B5EF4-FFF2-40B4-BE49-F238E27FC236}">
                <a16:creationId xmlns:a16="http://schemas.microsoft.com/office/drawing/2014/main" id="{5CB56A92-3366-7807-C76A-3E7F59C556DC}"/>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66750" y="-2303463"/>
            <a:ext cx="2170113" cy="31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8">
            <a:extLst>
              <a:ext uri="{FF2B5EF4-FFF2-40B4-BE49-F238E27FC236}">
                <a16:creationId xmlns:a16="http://schemas.microsoft.com/office/drawing/2014/main" id="{BC0E7DA3-B623-F86C-19CA-1BE648782825}"/>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685463" y="6005513"/>
            <a:ext cx="217011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0067E034-AD45-9534-DC80-D0C5A46E3557}"/>
              </a:ext>
            </a:extLst>
          </p:cNvPr>
          <p:cNvSpPr>
            <a:spLocks noGrp="1"/>
          </p:cNvSpPr>
          <p:nvPr>
            <p:ph type="sldNum" sz="quarter" idx="4"/>
          </p:nvPr>
        </p:nvSpPr>
        <p:spPr>
          <a:xfrm>
            <a:off x="8610600" y="6273800"/>
            <a:ext cx="2743200" cy="2444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chemeClr val="bg1"/>
                </a:solidFill>
                <a:latin typeface="Kanit" charset="-34"/>
              </a:defRPr>
            </a:lvl1pPr>
          </a:lstStyle>
          <a:p>
            <a:pPr>
              <a:defRPr/>
            </a:pPr>
            <a:fld id="{53FA412E-38BE-4F79-B553-EDE76D44228E}" type="slidenum">
              <a:rPr lang="en-AU" altLang="en-US"/>
              <a:pPr>
                <a:defRPr/>
              </a:pPr>
              <a:t>‹#›</a:t>
            </a:fld>
            <a:endParaRPr lang="en-AU" altLang="en-US"/>
          </a:p>
        </p:txBody>
      </p:sp>
      <p:pic>
        <p:nvPicPr>
          <p:cNvPr id="3081" name="Picture 11">
            <a:extLst>
              <a:ext uri="{FF2B5EF4-FFF2-40B4-BE49-F238E27FC236}">
                <a16:creationId xmlns:a16="http://schemas.microsoft.com/office/drawing/2014/main" id="{1AD27560-4A8C-0B5D-F73E-D80513178A0A}"/>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558463" y="230188"/>
            <a:ext cx="139223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419" r:id="rId1"/>
    <p:sldLayoutId id="2147486420" r:id="rId2"/>
    <p:sldLayoutId id="2147486421" r:id="rId3"/>
    <p:sldLayoutId id="2147486473" r:id="rId4"/>
    <p:sldLayoutId id="2147486422" r:id="rId5"/>
    <p:sldLayoutId id="2147486423" r:id="rId6"/>
    <p:sldLayoutId id="2147486424" r:id="rId7"/>
    <p:sldLayoutId id="2147486425" r:id="rId8"/>
    <p:sldLayoutId id="2147486426" r:id="rId9"/>
    <p:sldLayoutId id="2147486427" r:id="rId10"/>
    <p:sldLayoutId id="2147486428" r:id="rId11"/>
    <p:sldLayoutId id="2147486474" r:id="rId12"/>
  </p:sldLayoutIdLst>
  <p:hf hdr="0" dt="0"/>
  <p:txStyles>
    <p:titleStyle>
      <a:lvl1pPr algn="l" rtl="0" eaLnBrk="0" fontAlgn="base" hangingPunct="0">
        <a:lnSpc>
          <a:spcPct val="90000"/>
        </a:lnSpc>
        <a:spcBef>
          <a:spcPct val="0"/>
        </a:spcBef>
        <a:spcAft>
          <a:spcPct val="0"/>
        </a:spcAft>
        <a:defRPr sz="3600" b="1" kern="1200">
          <a:solidFill>
            <a:schemeClr val="bg1"/>
          </a:solidFill>
          <a:latin typeface="+mj-lt"/>
          <a:ea typeface="+mj-ea"/>
          <a:cs typeface="+mj-cs"/>
        </a:defRPr>
      </a:lvl1pPr>
      <a:lvl2pPr algn="l" rtl="0" eaLnBrk="0" fontAlgn="base" hangingPunct="0">
        <a:lnSpc>
          <a:spcPct val="90000"/>
        </a:lnSpc>
        <a:spcBef>
          <a:spcPct val="0"/>
        </a:spcBef>
        <a:spcAft>
          <a:spcPct val="0"/>
        </a:spcAft>
        <a:defRPr sz="3600" b="1">
          <a:solidFill>
            <a:schemeClr val="bg1"/>
          </a:solidFill>
          <a:latin typeface="Kanit" charset="-34"/>
        </a:defRPr>
      </a:lvl2pPr>
      <a:lvl3pPr algn="l" rtl="0" eaLnBrk="0" fontAlgn="base" hangingPunct="0">
        <a:lnSpc>
          <a:spcPct val="90000"/>
        </a:lnSpc>
        <a:spcBef>
          <a:spcPct val="0"/>
        </a:spcBef>
        <a:spcAft>
          <a:spcPct val="0"/>
        </a:spcAft>
        <a:defRPr sz="3600" b="1">
          <a:solidFill>
            <a:schemeClr val="bg1"/>
          </a:solidFill>
          <a:latin typeface="Kanit" charset="-34"/>
        </a:defRPr>
      </a:lvl3pPr>
      <a:lvl4pPr algn="l" rtl="0" eaLnBrk="0" fontAlgn="base" hangingPunct="0">
        <a:lnSpc>
          <a:spcPct val="90000"/>
        </a:lnSpc>
        <a:spcBef>
          <a:spcPct val="0"/>
        </a:spcBef>
        <a:spcAft>
          <a:spcPct val="0"/>
        </a:spcAft>
        <a:defRPr sz="3600" b="1">
          <a:solidFill>
            <a:schemeClr val="bg1"/>
          </a:solidFill>
          <a:latin typeface="Kanit" charset="-34"/>
        </a:defRPr>
      </a:lvl4pPr>
      <a:lvl5pPr algn="l" rtl="0" eaLnBrk="0" fontAlgn="base" hangingPunct="0">
        <a:lnSpc>
          <a:spcPct val="90000"/>
        </a:lnSpc>
        <a:spcBef>
          <a:spcPct val="0"/>
        </a:spcBef>
        <a:spcAft>
          <a:spcPct val="0"/>
        </a:spcAft>
        <a:defRPr sz="3600" b="1">
          <a:solidFill>
            <a:schemeClr val="bg1"/>
          </a:solidFill>
          <a:latin typeface="Kanit" charset="-34"/>
        </a:defRPr>
      </a:lvl5pPr>
      <a:lvl6pPr marL="457200" algn="l" rtl="0" fontAlgn="base">
        <a:lnSpc>
          <a:spcPct val="90000"/>
        </a:lnSpc>
        <a:spcBef>
          <a:spcPct val="0"/>
        </a:spcBef>
        <a:spcAft>
          <a:spcPct val="0"/>
        </a:spcAft>
        <a:defRPr sz="3600" b="1">
          <a:solidFill>
            <a:schemeClr val="bg1"/>
          </a:solidFill>
          <a:latin typeface="Kanit" charset="-34"/>
        </a:defRPr>
      </a:lvl6pPr>
      <a:lvl7pPr marL="914400" algn="l" rtl="0" fontAlgn="base">
        <a:lnSpc>
          <a:spcPct val="90000"/>
        </a:lnSpc>
        <a:spcBef>
          <a:spcPct val="0"/>
        </a:spcBef>
        <a:spcAft>
          <a:spcPct val="0"/>
        </a:spcAft>
        <a:defRPr sz="3600" b="1">
          <a:solidFill>
            <a:schemeClr val="bg1"/>
          </a:solidFill>
          <a:latin typeface="Kanit" charset="-34"/>
        </a:defRPr>
      </a:lvl7pPr>
      <a:lvl8pPr marL="1371600" algn="l" rtl="0" fontAlgn="base">
        <a:lnSpc>
          <a:spcPct val="90000"/>
        </a:lnSpc>
        <a:spcBef>
          <a:spcPct val="0"/>
        </a:spcBef>
        <a:spcAft>
          <a:spcPct val="0"/>
        </a:spcAft>
        <a:defRPr sz="3600" b="1">
          <a:solidFill>
            <a:schemeClr val="bg1"/>
          </a:solidFill>
          <a:latin typeface="Kanit" charset="-34"/>
        </a:defRPr>
      </a:lvl8pPr>
      <a:lvl9pPr marL="1828800" algn="l" rtl="0" fontAlgn="base">
        <a:lnSpc>
          <a:spcPct val="90000"/>
        </a:lnSpc>
        <a:spcBef>
          <a:spcPct val="0"/>
        </a:spcBef>
        <a:spcAft>
          <a:spcPct val="0"/>
        </a:spcAft>
        <a:defRPr sz="3600" b="1">
          <a:solidFill>
            <a:schemeClr val="bg1"/>
          </a:solidFill>
          <a:latin typeface="Kanit" charset="-34"/>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chemeClr val="tx2"/>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2"/>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2"/>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tx2"/>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4098" name="Title Placeholder 1">
            <a:extLst>
              <a:ext uri="{FF2B5EF4-FFF2-40B4-BE49-F238E27FC236}">
                <a16:creationId xmlns:a16="http://schemas.microsoft.com/office/drawing/2014/main" id="{19DAA380-C6C8-55EE-9CD6-4351CC370B3D}"/>
              </a:ext>
            </a:extLst>
          </p:cNvPr>
          <p:cNvSpPr>
            <a:spLocks noGrp="1" noChangeArrowheads="1"/>
          </p:cNvSpPr>
          <p:nvPr>
            <p:ph type="title"/>
          </p:nvPr>
        </p:nvSpPr>
        <p:spPr bwMode="auto">
          <a:xfrm>
            <a:off x="838200" y="365125"/>
            <a:ext cx="92281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4099" name="Text Placeholder 2">
            <a:extLst>
              <a:ext uri="{FF2B5EF4-FFF2-40B4-BE49-F238E27FC236}">
                <a16:creationId xmlns:a16="http://schemas.microsoft.com/office/drawing/2014/main" id="{50A75EEA-97FA-5F14-F937-1871C5ACDCC0}"/>
              </a:ext>
            </a:extLst>
          </p:cNvPr>
          <p:cNvSpPr>
            <a:spLocks noGrp="1" noChangeArrowheads="1"/>
          </p:cNvSpPr>
          <p:nvPr>
            <p:ph type="body" idx="1"/>
          </p:nvPr>
        </p:nvSpPr>
        <p:spPr bwMode="auto">
          <a:xfrm>
            <a:off x="838200" y="1825625"/>
            <a:ext cx="105156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5" name="Footer Placeholder 4">
            <a:extLst>
              <a:ext uri="{FF2B5EF4-FFF2-40B4-BE49-F238E27FC236}">
                <a16:creationId xmlns:a16="http://schemas.microsoft.com/office/drawing/2014/main" id="{C6183DA5-1571-96CF-09EA-0DFE625E7E2D}"/>
              </a:ext>
            </a:extLst>
          </p:cNvPr>
          <p:cNvSpPr>
            <a:spLocks noGrp="1"/>
          </p:cNvSpPr>
          <p:nvPr>
            <p:ph type="ftr" sz="quarter" idx="3"/>
          </p:nvPr>
        </p:nvSpPr>
        <p:spPr>
          <a:xfrm>
            <a:off x="838200" y="6459538"/>
            <a:ext cx="7526338" cy="246062"/>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bg1">
                    <a:lumMod val="85000"/>
                  </a:schemeClr>
                </a:solidFill>
                <a:latin typeface="+mn-lt"/>
              </a:defRPr>
            </a:lvl1pPr>
          </a:lstStyle>
          <a:p>
            <a:pPr>
              <a:defRPr/>
            </a:pPr>
            <a:r>
              <a:rPr lang="en-AU" dirty="0"/>
              <a:t>WA Digital Inclusion Project | Community Champions Program </a:t>
            </a:r>
          </a:p>
        </p:txBody>
      </p:sp>
      <p:pic>
        <p:nvPicPr>
          <p:cNvPr id="4101" name="Picture 7">
            <a:extLst>
              <a:ext uri="{FF2B5EF4-FFF2-40B4-BE49-F238E27FC236}">
                <a16:creationId xmlns:a16="http://schemas.microsoft.com/office/drawing/2014/main" id="{DF8A1D36-7380-639E-4F28-D3B6308A8BA6}"/>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66750" y="-2303463"/>
            <a:ext cx="2170113" cy="31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8">
            <a:extLst>
              <a:ext uri="{FF2B5EF4-FFF2-40B4-BE49-F238E27FC236}">
                <a16:creationId xmlns:a16="http://schemas.microsoft.com/office/drawing/2014/main" id="{FC100B84-0CE9-48E3-8D59-2E602EC42944}"/>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685463" y="6005513"/>
            <a:ext cx="217011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1F41F970-3158-B4C8-78F7-D91EF512A0BA}"/>
              </a:ext>
            </a:extLst>
          </p:cNvPr>
          <p:cNvSpPr>
            <a:spLocks noGrp="1"/>
          </p:cNvSpPr>
          <p:nvPr>
            <p:ph type="sldNum" sz="quarter" idx="4"/>
          </p:nvPr>
        </p:nvSpPr>
        <p:spPr>
          <a:xfrm>
            <a:off x="8610600" y="6459538"/>
            <a:ext cx="2743200" cy="246062"/>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D9D9D9"/>
                </a:solidFill>
                <a:latin typeface="Kanit" charset="-34"/>
              </a:defRPr>
            </a:lvl1pPr>
          </a:lstStyle>
          <a:p>
            <a:pPr>
              <a:defRPr/>
            </a:pPr>
            <a:fld id="{BDE20F75-37B3-4CBD-9D09-91F29247B8C8}" type="slidenum">
              <a:rPr lang="en-AU" altLang="en-US"/>
              <a:pPr>
                <a:defRPr/>
              </a:pPr>
              <a:t>‹#›</a:t>
            </a:fld>
            <a:endParaRPr lang="en-AU" altLang="en-US"/>
          </a:p>
        </p:txBody>
      </p:sp>
      <p:pic>
        <p:nvPicPr>
          <p:cNvPr id="4104" name="Picture 10">
            <a:extLst>
              <a:ext uri="{FF2B5EF4-FFF2-40B4-BE49-F238E27FC236}">
                <a16:creationId xmlns:a16="http://schemas.microsoft.com/office/drawing/2014/main" id="{AFA632AB-AD60-92F9-8B93-68FB83E7F9A7}"/>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561638" y="231775"/>
            <a:ext cx="1385887"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429" r:id="rId1"/>
    <p:sldLayoutId id="2147486430" r:id="rId2"/>
    <p:sldLayoutId id="2147486431" r:id="rId3"/>
    <p:sldLayoutId id="2147486475" r:id="rId4"/>
    <p:sldLayoutId id="2147486432" r:id="rId5"/>
    <p:sldLayoutId id="2147486433" r:id="rId6"/>
    <p:sldLayoutId id="2147486434" r:id="rId7"/>
    <p:sldLayoutId id="2147486435" r:id="rId8"/>
    <p:sldLayoutId id="2147486436" r:id="rId9"/>
    <p:sldLayoutId id="2147486437" r:id="rId10"/>
    <p:sldLayoutId id="2147486438" r:id="rId11"/>
    <p:sldLayoutId id="2147486476" r:id="rId12"/>
  </p:sldLayoutIdLst>
  <p:hf hdr="0" dt="0"/>
  <p:txStyles>
    <p:titleStyle>
      <a:lvl1pPr algn="l" rtl="0" eaLnBrk="0" fontAlgn="base" hangingPunct="0">
        <a:lnSpc>
          <a:spcPct val="90000"/>
        </a:lnSpc>
        <a:spcBef>
          <a:spcPct val="0"/>
        </a:spcBef>
        <a:spcAft>
          <a:spcPct val="0"/>
        </a:spcAft>
        <a:defRPr sz="3600" b="1" kern="1200">
          <a:solidFill>
            <a:srgbClr val="FFD38F"/>
          </a:solidFill>
          <a:latin typeface="+mj-lt"/>
          <a:ea typeface="+mj-ea"/>
          <a:cs typeface="+mj-cs"/>
        </a:defRPr>
      </a:lvl1pPr>
      <a:lvl2pPr algn="l" rtl="0" eaLnBrk="0" fontAlgn="base" hangingPunct="0">
        <a:lnSpc>
          <a:spcPct val="90000"/>
        </a:lnSpc>
        <a:spcBef>
          <a:spcPct val="0"/>
        </a:spcBef>
        <a:spcAft>
          <a:spcPct val="0"/>
        </a:spcAft>
        <a:defRPr sz="3600" b="1">
          <a:solidFill>
            <a:srgbClr val="FFD38F"/>
          </a:solidFill>
          <a:latin typeface="Kanit" charset="-34"/>
        </a:defRPr>
      </a:lvl2pPr>
      <a:lvl3pPr algn="l" rtl="0" eaLnBrk="0" fontAlgn="base" hangingPunct="0">
        <a:lnSpc>
          <a:spcPct val="90000"/>
        </a:lnSpc>
        <a:spcBef>
          <a:spcPct val="0"/>
        </a:spcBef>
        <a:spcAft>
          <a:spcPct val="0"/>
        </a:spcAft>
        <a:defRPr sz="3600" b="1">
          <a:solidFill>
            <a:srgbClr val="FFD38F"/>
          </a:solidFill>
          <a:latin typeface="Kanit" charset="-34"/>
        </a:defRPr>
      </a:lvl3pPr>
      <a:lvl4pPr algn="l" rtl="0" eaLnBrk="0" fontAlgn="base" hangingPunct="0">
        <a:lnSpc>
          <a:spcPct val="90000"/>
        </a:lnSpc>
        <a:spcBef>
          <a:spcPct val="0"/>
        </a:spcBef>
        <a:spcAft>
          <a:spcPct val="0"/>
        </a:spcAft>
        <a:defRPr sz="3600" b="1">
          <a:solidFill>
            <a:srgbClr val="FFD38F"/>
          </a:solidFill>
          <a:latin typeface="Kanit" charset="-34"/>
        </a:defRPr>
      </a:lvl4pPr>
      <a:lvl5pPr algn="l" rtl="0" eaLnBrk="0" fontAlgn="base" hangingPunct="0">
        <a:lnSpc>
          <a:spcPct val="90000"/>
        </a:lnSpc>
        <a:spcBef>
          <a:spcPct val="0"/>
        </a:spcBef>
        <a:spcAft>
          <a:spcPct val="0"/>
        </a:spcAft>
        <a:defRPr sz="3600" b="1">
          <a:solidFill>
            <a:srgbClr val="FFD38F"/>
          </a:solidFill>
          <a:latin typeface="Kanit" charset="-34"/>
        </a:defRPr>
      </a:lvl5pPr>
      <a:lvl6pPr marL="457200" algn="l" rtl="0" fontAlgn="base">
        <a:lnSpc>
          <a:spcPct val="90000"/>
        </a:lnSpc>
        <a:spcBef>
          <a:spcPct val="0"/>
        </a:spcBef>
        <a:spcAft>
          <a:spcPct val="0"/>
        </a:spcAft>
        <a:defRPr sz="3600" b="1">
          <a:solidFill>
            <a:srgbClr val="FFD38F"/>
          </a:solidFill>
          <a:latin typeface="Kanit" charset="-34"/>
        </a:defRPr>
      </a:lvl6pPr>
      <a:lvl7pPr marL="914400" algn="l" rtl="0" fontAlgn="base">
        <a:lnSpc>
          <a:spcPct val="90000"/>
        </a:lnSpc>
        <a:spcBef>
          <a:spcPct val="0"/>
        </a:spcBef>
        <a:spcAft>
          <a:spcPct val="0"/>
        </a:spcAft>
        <a:defRPr sz="3600" b="1">
          <a:solidFill>
            <a:srgbClr val="FFD38F"/>
          </a:solidFill>
          <a:latin typeface="Kanit" charset="-34"/>
        </a:defRPr>
      </a:lvl7pPr>
      <a:lvl8pPr marL="1371600" algn="l" rtl="0" fontAlgn="base">
        <a:lnSpc>
          <a:spcPct val="90000"/>
        </a:lnSpc>
        <a:spcBef>
          <a:spcPct val="0"/>
        </a:spcBef>
        <a:spcAft>
          <a:spcPct val="0"/>
        </a:spcAft>
        <a:defRPr sz="3600" b="1">
          <a:solidFill>
            <a:srgbClr val="FFD38F"/>
          </a:solidFill>
          <a:latin typeface="Kanit" charset="-34"/>
        </a:defRPr>
      </a:lvl8pPr>
      <a:lvl9pPr marL="1828800" algn="l" rtl="0" fontAlgn="base">
        <a:lnSpc>
          <a:spcPct val="90000"/>
        </a:lnSpc>
        <a:spcBef>
          <a:spcPct val="0"/>
        </a:spcBef>
        <a:spcAft>
          <a:spcPct val="0"/>
        </a:spcAft>
        <a:defRPr sz="3600" b="1">
          <a:solidFill>
            <a:srgbClr val="FFD38F"/>
          </a:solidFill>
          <a:latin typeface="Kanit" charset="-34"/>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chemeClr val="bg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bg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bg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bg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Title Placeholder 1">
            <a:extLst>
              <a:ext uri="{FF2B5EF4-FFF2-40B4-BE49-F238E27FC236}">
                <a16:creationId xmlns:a16="http://schemas.microsoft.com/office/drawing/2014/main" id="{F04BD1A0-F7DB-C59C-8249-0362CC85BC33}"/>
              </a:ext>
            </a:extLst>
          </p:cNvPr>
          <p:cNvSpPr>
            <a:spLocks noGrp="1" noChangeArrowheads="1"/>
          </p:cNvSpPr>
          <p:nvPr>
            <p:ph type="title"/>
          </p:nvPr>
        </p:nvSpPr>
        <p:spPr bwMode="auto">
          <a:xfrm>
            <a:off x="838200" y="365125"/>
            <a:ext cx="92281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5123" name="Text Placeholder 2">
            <a:extLst>
              <a:ext uri="{FF2B5EF4-FFF2-40B4-BE49-F238E27FC236}">
                <a16:creationId xmlns:a16="http://schemas.microsoft.com/office/drawing/2014/main" id="{84D4BFB0-402B-958E-E752-9345C1E54B5C}"/>
              </a:ext>
            </a:extLst>
          </p:cNvPr>
          <p:cNvSpPr>
            <a:spLocks noGrp="1" noChangeArrowheads="1"/>
          </p:cNvSpPr>
          <p:nvPr>
            <p:ph type="body" idx="1"/>
          </p:nvPr>
        </p:nvSpPr>
        <p:spPr bwMode="auto">
          <a:xfrm>
            <a:off x="838200" y="1825625"/>
            <a:ext cx="105156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5" name="Footer Placeholder 4">
            <a:extLst>
              <a:ext uri="{FF2B5EF4-FFF2-40B4-BE49-F238E27FC236}">
                <a16:creationId xmlns:a16="http://schemas.microsoft.com/office/drawing/2014/main" id="{610009F3-2631-8ACB-EC64-BC237BD7A934}"/>
              </a:ext>
            </a:extLst>
          </p:cNvPr>
          <p:cNvSpPr>
            <a:spLocks noGrp="1"/>
          </p:cNvSpPr>
          <p:nvPr>
            <p:ph type="ftr" sz="quarter" idx="3"/>
          </p:nvPr>
        </p:nvSpPr>
        <p:spPr>
          <a:xfrm>
            <a:off x="838200" y="6477000"/>
            <a:ext cx="7526338" cy="24447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1">
                    <a:tint val="75000"/>
                  </a:schemeClr>
                </a:solidFill>
                <a:latin typeface="+mn-lt"/>
              </a:defRPr>
            </a:lvl1pPr>
          </a:lstStyle>
          <a:p>
            <a:pPr>
              <a:defRPr/>
            </a:pPr>
            <a:r>
              <a:rPr lang="en-AU" dirty="0"/>
              <a:t>WA Digital Inclusion Project | Community Champions Program </a:t>
            </a:r>
          </a:p>
        </p:txBody>
      </p:sp>
      <p:pic>
        <p:nvPicPr>
          <p:cNvPr id="5125" name="Picture 6">
            <a:extLst>
              <a:ext uri="{FF2B5EF4-FFF2-40B4-BE49-F238E27FC236}">
                <a16:creationId xmlns:a16="http://schemas.microsoft.com/office/drawing/2014/main" id="{6790D7D6-334D-1347-0DC1-80BD3E6D354D}"/>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561638" y="230188"/>
            <a:ext cx="1389062"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7">
            <a:extLst>
              <a:ext uri="{FF2B5EF4-FFF2-40B4-BE49-F238E27FC236}">
                <a16:creationId xmlns:a16="http://schemas.microsoft.com/office/drawing/2014/main" id="{7E3E8C84-DF10-EC86-D561-7189E6D6D1A8}"/>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66750" y="-2303463"/>
            <a:ext cx="2170113" cy="31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8">
            <a:extLst>
              <a:ext uri="{FF2B5EF4-FFF2-40B4-BE49-F238E27FC236}">
                <a16:creationId xmlns:a16="http://schemas.microsoft.com/office/drawing/2014/main" id="{68F4273E-0AC8-2725-29EE-C86E25769E9C}"/>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685463" y="6005513"/>
            <a:ext cx="217011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1A25AC56-2325-8F85-ADA6-9FEFD8EB5EFC}"/>
              </a:ext>
            </a:extLst>
          </p:cNvPr>
          <p:cNvSpPr>
            <a:spLocks noGrp="1"/>
          </p:cNvSpPr>
          <p:nvPr>
            <p:ph type="sldNum" sz="quarter" idx="4"/>
          </p:nvPr>
        </p:nvSpPr>
        <p:spPr>
          <a:xfrm>
            <a:off x="8610600" y="6477000"/>
            <a:ext cx="2743200" cy="2444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898989"/>
                </a:solidFill>
                <a:latin typeface="Kanit" charset="-34"/>
              </a:defRPr>
            </a:lvl1pPr>
          </a:lstStyle>
          <a:p>
            <a:pPr>
              <a:defRPr/>
            </a:pPr>
            <a:fld id="{DA48D004-B801-4596-96B0-B7048528551C}" type="slidenum">
              <a:rPr lang="en-AU" altLang="en-US"/>
              <a:pPr>
                <a:defRPr/>
              </a:pPr>
              <a:t>‹#›</a:t>
            </a:fld>
            <a:endParaRPr lang="en-AU" altLang="en-US"/>
          </a:p>
        </p:txBody>
      </p:sp>
    </p:spTree>
  </p:cSld>
  <p:clrMap bg1="lt1" tx1="dk1" bg2="lt2" tx2="dk2" accent1="accent1" accent2="accent2" accent3="accent3" accent4="accent4" accent5="accent5" accent6="accent6" hlink="hlink" folHlink="folHlink"/>
  <p:sldLayoutIdLst>
    <p:sldLayoutId id="2147486439" r:id="rId1"/>
    <p:sldLayoutId id="2147486440" r:id="rId2"/>
    <p:sldLayoutId id="2147486441" r:id="rId3"/>
    <p:sldLayoutId id="2147486477" r:id="rId4"/>
    <p:sldLayoutId id="2147486442" r:id="rId5"/>
    <p:sldLayoutId id="2147486443" r:id="rId6"/>
    <p:sldLayoutId id="2147486444" r:id="rId7"/>
    <p:sldLayoutId id="2147486445" r:id="rId8"/>
    <p:sldLayoutId id="2147486446" r:id="rId9"/>
    <p:sldLayoutId id="2147486447" r:id="rId10"/>
    <p:sldLayoutId id="2147486448" r:id="rId11"/>
    <p:sldLayoutId id="2147486478" r:id="rId12"/>
  </p:sldLayoutIdLst>
  <p:hf hdr="0" dt="0"/>
  <p:txStyles>
    <p:titleStyle>
      <a:lvl1pPr algn="l" rtl="0" eaLnBrk="0" fontAlgn="base" hangingPunct="0">
        <a:lnSpc>
          <a:spcPct val="90000"/>
        </a:lnSpc>
        <a:spcBef>
          <a:spcPct val="0"/>
        </a:spcBef>
        <a:spcAft>
          <a:spcPct val="0"/>
        </a:spcAft>
        <a:defRPr sz="36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Kanit" charset="-34"/>
        </a:defRPr>
      </a:lvl2pPr>
      <a:lvl3pPr algn="l" rtl="0" eaLnBrk="0" fontAlgn="base" hangingPunct="0">
        <a:lnSpc>
          <a:spcPct val="90000"/>
        </a:lnSpc>
        <a:spcBef>
          <a:spcPct val="0"/>
        </a:spcBef>
        <a:spcAft>
          <a:spcPct val="0"/>
        </a:spcAft>
        <a:defRPr sz="3600" b="1">
          <a:solidFill>
            <a:schemeClr val="tx2"/>
          </a:solidFill>
          <a:latin typeface="Kanit" charset="-34"/>
        </a:defRPr>
      </a:lvl3pPr>
      <a:lvl4pPr algn="l" rtl="0" eaLnBrk="0" fontAlgn="base" hangingPunct="0">
        <a:lnSpc>
          <a:spcPct val="90000"/>
        </a:lnSpc>
        <a:spcBef>
          <a:spcPct val="0"/>
        </a:spcBef>
        <a:spcAft>
          <a:spcPct val="0"/>
        </a:spcAft>
        <a:defRPr sz="3600" b="1">
          <a:solidFill>
            <a:schemeClr val="tx2"/>
          </a:solidFill>
          <a:latin typeface="Kanit" charset="-34"/>
        </a:defRPr>
      </a:lvl4pPr>
      <a:lvl5pPr algn="l" rtl="0" eaLnBrk="0" fontAlgn="base" hangingPunct="0">
        <a:lnSpc>
          <a:spcPct val="90000"/>
        </a:lnSpc>
        <a:spcBef>
          <a:spcPct val="0"/>
        </a:spcBef>
        <a:spcAft>
          <a:spcPct val="0"/>
        </a:spcAft>
        <a:defRPr sz="3600" b="1">
          <a:solidFill>
            <a:schemeClr val="tx2"/>
          </a:solidFill>
          <a:latin typeface="Kanit" charset="-34"/>
        </a:defRPr>
      </a:lvl5pPr>
      <a:lvl6pPr marL="457200" algn="l" rtl="0" fontAlgn="base">
        <a:lnSpc>
          <a:spcPct val="90000"/>
        </a:lnSpc>
        <a:spcBef>
          <a:spcPct val="0"/>
        </a:spcBef>
        <a:spcAft>
          <a:spcPct val="0"/>
        </a:spcAft>
        <a:defRPr sz="3600" b="1">
          <a:solidFill>
            <a:schemeClr val="tx2"/>
          </a:solidFill>
          <a:latin typeface="Kanit" charset="-34"/>
        </a:defRPr>
      </a:lvl6pPr>
      <a:lvl7pPr marL="914400" algn="l" rtl="0" fontAlgn="base">
        <a:lnSpc>
          <a:spcPct val="90000"/>
        </a:lnSpc>
        <a:spcBef>
          <a:spcPct val="0"/>
        </a:spcBef>
        <a:spcAft>
          <a:spcPct val="0"/>
        </a:spcAft>
        <a:defRPr sz="3600" b="1">
          <a:solidFill>
            <a:schemeClr val="tx2"/>
          </a:solidFill>
          <a:latin typeface="Kanit" charset="-34"/>
        </a:defRPr>
      </a:lvl7pPr>
      <a:lvl8pPr marL="1371600" algn="l" rtl="0" fontAlgn="base">
        <a:lnSpc>
          <a:spcPct val="90000"/>
        </a:lnSpc>
        <a:spcBef>
          <a:spcPct val="0"/>
        </a:spcBef>
        <a:spcAft>
          <a:spcPct val="0"/>
        </a:spcAft>
        <a:defRPr sz="3600" b="1">
          <a:solidFill>
            <a:schemeClr val="tx2"/>
          </a:solidFill>
          <a:latin typeface="Kanit" charset="-34"/>
        </a:defRPr>
      </a:lvl8pPr>
      <a:lvl9pPr marL="1828800" algn="l" rtl="0" fontAlgn="base">
        <a:lnSpc>
          <a:spcPct val="90000"/>
        </a:lnSpc>
        <a:spcBef>
          <a:spcPct val="0"/>
        </a:spcBef>
        <a:spcAft>
          <a:spcPct val="0"/>
        </a:spcAft>
        <a:defRPr sz="3600" b="1">
          <a:solidFill>
            <a:schemeClr val="tx2"/>
          </a:solidFill>
          <a:latin typeface="Kanit" charset="-34"/>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rgbClr val="595959"/>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595959"/>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rgbClr val="595959"/>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595959"/>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595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37A6F"/>
            </a:gs>
            <a:gs pos="52000">
              <a:srgbClr val="F8B0C9"/>
            </a:gs>
            <a:gs pos="100000">
              <a:srgbClr val="FFD38F"/>
            </a:gs>
          </a:gsLst>
          <a:lin ang="4200000"/>
        </a:gradFill>
        <a:effectLst/>
      </p:bgPr>
    </p:bg>
    <p:spTree>
      <p:nvGrpSpPr>
        <p:cNvPr id="1" name=""/>
        <p:cNvGrpSpPr/>
        <p:nvPr/>
      </p:nvGrpSpPr>
      <p:grpSpPr>
        <a:xfrm>
          <a:off x="0" y="0"/>
          <a:ext cx="0" cy="0"/>
          <a:chOff x="0" y="0"/>
          <a:chExt cx="0" cy="0"/>
        </a:xfrm>
      </p:grpSpPr>
      <p:sp>
        <p:nvSpPr>
          <p:cNvPr id="6146" name="Title Placeholder 1">
            <a:extLst>
              <a:ext uri="{FF2B5EF4-FFF2-40B4-BE49-F238E27FC236}">
                <a16:creationId xmlns:a16="http://schemas.microsoft.com/office/drawing/2014/main" id="{8CEB4F63-DFC7-B552-DC17-E14C75AE4F65}"/>
              </a:ext>
            </a:extLst>
          </p:cNvPr>
          <p:cNvSpPr>
            <a:spLocks noGrp="1" noChangeArrowheads="1"/>
          </p:cNvSpPr>
          <p:nvPr>
            <p:ph type="title"/>
          </p:nvPr>
        </p:nvSpPr>
        <p:spPr bwMode="auto">
          <a:xfrm>
            <a:off x="838200" y="365125"/>
            <a:ext cx="92281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6147" name="Text Placeholder 2">
            <a:extLst>
              <a:ext uri="{FF2B5EF4-FFF2-40B4-BE49-F238E27FC236}">
                <a16:creationId xmlns:a16="http://schemas.microsoft.com/office/drawing/2014/main" id="{0584965F-CB7F-898F-1E7C-3C8E45640023}"/>
              </a:ext>
            </a:extLst>
          </p:cNvPr>
          <p:cNvSpPr>
            <a:spLocks noGrp="1" noChangeArrowheads="1"/>
          </p:cNvSpPr>
          <p:nvPr>
            <p:ph type="body" idx="1"/>
          </p:nvPr>
        </p:nvSpPr>
        <p:spPr bwMode="auto">
          <a:xfrm>
            <a:off x="838200" y="1825625"/>
            <a:ext cx="105156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5" name="Footer Placeholder 4">
            <a:extLst>
              <a:ext uri="{FF2B5EF4-FFF2-40B4-BE49-F238E27FC236}">
                <a16:creationId xmlns:a16="http://schemas.microsoft.com/office/drawing/2014/main" id="{42CA068B-8328-B7C9-5B5D-EB9CBC131D80}"/>
              </a:ext>
            </a:extLst>
          </p:cNvPr>
          <p:cNvSpPr>
            <a:spLocks noGrp="1"/>
          </p:cNvSpPr>
          <p:nvPr>
            <p:ph type="ftr" sz="quarter" idx="3"/>
          </p:nvPr>
        </p:nvSpPr>
        <p:spPr>
          <a:xfrm>
            <a:off x="838200" y="6477000"/>
            <a:ext cx="7526338" cy="24447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bg1"/>
                </a:solidFill>
                <a:latin typeface="+mn-lt"/>
              </a:defRPr>
            </a:lvl1pPr>
          </a:lstStyle>
          <a:p>
            <a:pPr>
              <a:defRPr/>
            </a:pPr>
            <a:r>
              <a:rPr lang="en-AU" dirty="0"/>
              <a:t>WA Digital Inclusion Project | Community Champions Program </a:t>
            </a:r>
          </a:p>
        </p:txBody>
      </p:sp>
      <p:pic>
        <p:nvPicPr>
          <p:cNvPr id="6149" name="Picture 7">
            <a:extLst>
              <a:ext uri="{FF2B5EF4-FFF2-40B4-BE49-F238E27FC236}">
                <a16:creationId xmlns:a16="http://schemas.microsoft.com/office/drawing/2014/main" id="{9663D53D-F494-F4D6-A347-C26B65B9697F}"/>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66750" y="-2303463"/>
            <a:ext cx="2170113" cy="31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8">
            <a:extLst>
              <a:ext uri="{FF2B5EF4-FFF2-40B4-BE49-F238E27FC236}">
                <a16:creationId xmlns:a16="http://schemas.microsoft.com/office/drawing/2014/main" id="{48CC8243-24C6-607A-92B6-78D7312CC2A8}"/>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685463" y="6005513"/>
            <a:ext cx="217011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01632C92-C400-7CFA-3B73-768DD2A4DE04}"/>
              </a:ext>
            </a:extLst>
          </p:cNvPr>
          <p:cNvSpPr>
            <a:spLocks noGrp="1"/>
          </p:cNvSpPr>
          <p:nvPr>
            <p:ph type="sldNum" sz="quarter" idx="4"/>
          </p:nvPr>
        </p:nvSpPr>
        <p:spPr>
          <a:xfrm>
            <a:off x="8610600" y="6477000"/>
            <a:ext cx="2743200" cy="2444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chemeClr val="bg1"/>
                </a:solidFill>
                <a:latin typeface="Kanit" charset="-34"/>
              </a:defRPr>
            </a:lvl1pPr>
          </a:lstStyle>
          <a:p>
            <a:pPr>
              <a:defRPr/>
            </a:pPr>
            <a:fld id="{3B871BD0-B33A-4332-BA47-A3EE7728D329}" type="slidenum">
              <a:rPr lang="en-AU" altLang="en-US"/>
              <a:pPr>
                <a:defRPr/>
              </a:pPr>
              <a:t>‹#›</a:t>
            </a:fld>
            <a:endParaRPr lang="en-AU" altLang="en-US"/>
          </a:p>
        </p:txBody>
      </p:sp>
      <p:pic>
        <p:nvPicPr>
          <p:cNvPr id="6152" name="Picture 9">
            <a:extLst>
              <a:ext uri="{FF2B5EF4-FFF2-40B4-BE49-F238E27FC236}">
                <a16:creationId xmlns:a16="http://schemas.microsoft.com/office/drawing/2014/main" id="{76D07D94-07F3-23B2-AD5E-C95573284A70}"/>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558463" y="230188"/>
            <a:ext cx="139223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449" r:id="rId1"/>
    <p:sldLayoutId id="2147486450" r:id="rId2"/>
    <p:sldLayoutId id="2147486451" r:id="rId3"/>
    <p:sldLayoutId id="2147486479" r:id="rId4"/>
    <p:sldLayoutId id="2147486452" r:id="rId5"/>
    <p:sldLayoutId id="2147486453" r:id="rId6"/>
    <p:sldLayoutId id="2147486454" r:id="rId7"/>
    <p:sldLayoutId id="2147486455" r:id="rId8"/>
    <p:sldLayoutId id="2147486456" r:id="rId9"/>
    <p:sldLayoutId id="2147486457" r:id="rId10"/>
    <p:sldLayoutId id="2147486458" r:id="rId11"/>
    <p:sldLayoutId id="2147486480" r:id="rId12"/>
  </p:sldLayoutIdLst>
  <p:hf hdr="0" dt="0"/>
  <p:txStyles>
    <p:titleStyle>
      <a:lvl1pPr algn="l" rtl="0" eaLnBrk="0" fontAlgn="base" hangingPunct="0">
        <a:lnSpc>
          <a:spcPct val="90000"/>
        </a:lnSpc>
        <a:spcBef>
          <a:spcPct val="0"/>
        </a:spcBef>
        <a:spcAft>
          <a:spcPct val="0"/>
        </a:spcAft>
        <a:defRPr sz="3600" b="1" kern="1200">
          <a:solidFill>
            <a:schemeClr val="bg1"/>
          </a:solidFill>
          <a:latin typeface="+mj-lt"/>
          <a:ea typeface="+mj-ea"/>
          <a:cs typeface="+mj-cs"/>
        </a:defRPr>
      </a:lvl1pPr>
      <a:lvl2pPr algn="l" rtl="0" eaLnBrk="0" fontAlgn="base" hangingPunct="0">
        <a:lnSpc>
          <a:spcPct val="90000"/>
        </a:lnSpc>
        <a:spcBef>
          <a:spcPct val="0"/>
        </a:spcBef>
        <a:spcAft>
          <a:spcPct val="0"/>
        </a:spcAft>
        <a:defRPr sz="3600" b="1">
          <a:solidFill>
            <a:schemeClr val="bg1"/>
          </a:solidFill>
          <a:latin typeface="Kanit" charset="-34"/>
        </a:defRPr>
      </a:lvl2pPr>
      <a:lvl3pPr algn="l" rtl="0" eaLnBrk="0" fontAlgn="base" hangingPunct="0">
        <a:lnSpc>
          <a:spcPct val="90000"/>
        </a:lnSpc>
        <a:spcBef>
          <a:spcPct val="0"/>
        </a:spcBef>
        <a:spcAft>
          <a:spcPct val="0"/>
        </a:spcAft>
        <a:defRPr sz="3600" b="1">
          <a:solidFill>
            <a:schemeClr val="bg1"/>
          </a:solidFill>
          <a:latin typeface="Kanit" charset="-34"/>
        </a:defRPr>
      </a:lvl3pPr>
      <a:lvl4pPr algn="l" rtl="0" eaLnBrk="0" fontAlgn="base" hangingPunct="0">
        <a:lnSpc>
          <a:spcPct val="90000"/>
        </a:lnSpc>
        <a:spcBef>
          <a:spcPct val="0"/>
        </a:spcBef>
        <a:spcAft>
          <a:spcPct val="0"/>
        </a:spcAft>
        <a:defRPr sz="3600" b="1">
          <a:solidFill>
            <a:schemeClr val="bg1"/>
          </a:solidFill>
          <a:latin typeface="Kanit" charset="-34"/>
        </a:defRPr>
      </a:lvl4pPr>
      <a:lvl5pPr algn="l" rtl="0" eaLnBrk="0" fontAlgn="base" hangingPunct="0">
        <a:lnSpc>
          <a:spcPct val="90000"/>
        </a:lnSpc>
        <a:spcBef>
          <a:spcPct val="0"/>
        </a:spcBef>
        <a:spcAft>
          <a:spcPct val="0"/>
        </a:spcAft>
        <a:defRPr sz="3600" b="1">
          <a:solidFill>
            <a:schemeClr val="bg1"/>
          </a:solidFill>
          <a:latin typeface="Kanit" charset="-34"/>
        </a:defRPr>
      </a:lvl5pPr>
      <a:lvl6pPr marL="457200" algn="l" rtl="0" fontAlgn="base">
        <a:lnSpc>
          <a:spcPct val="90000"/>
        </a:lnSpc>
        <a:spcBef>
          <a:spcPct val="0"/>
        </a:spcBef>
        <a:spcAft>
          <a:spcPct val="0"/>
        </a:spcAft>
        <a:defRPr sz="3600" b="1">
          <a:solidFill>
            <a:schemeClr val="bg1"/>
          </a:solidFill>
          <a:latin typeface="Kanit" charset="-34"/>
        </a:defRPr>
      </a:lvl6pPr>
      <a:lvl7pPr marL="914400" algn="l" rtl="0" fontAlgn="base">
        <a:lnSpc>
          <a:spcPct val="90000"/>
        </a:lnSpc>
        <a:spcBef>
          <a:spcPct val="0"/>
        </a:spcBef>
        <a:spcAft>
          <a:spcPct val="0"/>
        </a:spcAft>
        <a:defRPr sz="3600" b="1">
          <a:solidFill>
            <a:schemeClr val="bg1"/>
          </a:solidFill>
          <a:latin typeface="Kanit" charset="-34"/>
        </a:defRPr>
      </a:lvl7pPr>
      <a:lvl8pPr marL="1371600" algn="l" rtl="0" fontAlgn="base">
        <a:lnSpc>
          <a:spcPct val="90000"/>
        </a:lnSpc>
        <a:spcBef>
          <a:spcPct val="0"/>
        </a:spcBef>
        <a:spcAft>
          <a:spcPct val="0"/>
        </a:spcAft>
        <a:defRPr sz="3600" b="1">
          <a:solidFill>
            <a:schemeClr val="bg1"/>
          </a:solidFill>
          <a:latin typeface="Kanit" charset="-34"/>
        </a:defRPr>
      </a:lvl8pPr>
      <a:lvl9pPr marL="1828800" algn="l" rtl="0" fontAlgn="base">
        <a:lnSpc>
          <a:spcPct val="90000"/>
        </a:lnSpc>
        <a:spcBef>
          <a:spcPct val="0"/>
        </a:spcBef>
        <a:spcAft>
          <a:spcPct val="0"/>
        </a:spcAft>
        <a:defRPr sz="3600" b="1">
          <a:solidFill>
            <a:schemeClr val="bg1"/>
          </a:solidFill>
          <a:latin typeface="Kanit" charset="-34"/>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chemeClr val="tx2"/>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2"/>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2"/>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tx2"/>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Title Placeholder 1">
            <a:extLst>
              <a:ext uri="{FF2B5EF4-FFF2-40B4-BE49-F238E27FC236}">
                <a16:creationId xmlns:a16="http://schemas.microsoft.com/office/drawing/2014/main" id="{350B2DFB-F921-A3BD-4166-633D4A62D48E}"/>
              </a:ext>
            </a:extLst>
          </p:cNvPr>
          <p:cNvSpPr>
            <a:spLocks noGrp="1" noChangeArrowheads="1"/>
          </p:cNvSpPr>
          <p:nvPr>
            <p:ph type="title"/>
          </p:nvPr>
        </p:nvSpPr>
        <p:spPr bwMode="auto">
          <a:xfrm>
            <a:off x="838200" y="365125"/>
            <a:ext cx="92281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7171" name="Text Placeholder 2">
            <a:extLst>
              <a:ext uri="{FF2B5EF4-FFF2-40B4-BE49-F238E27FC236}">
                <a16:creationId xmlns:a16="http://schemas.microsoft.com/office/drawing/2014/main" id="{0E04E603-3F7E-A7E5-5095-3B056965A4D9}"/>
              </a:ext>
            </a:extLst>
          </p:cNvPr>
          <p:cNvSpPr>
            <a:spLocks noGrp="1" noChangeArrowheads="1"/>
          </p:cNvSpPr>
          <p:nvPr>
            <p:ph type="body" idx="1"/>
          </p:nvPr>
        </p:nvSpPr>
        <p:spPr bwMode="auto">
          <a:xfrm>
            <a:off x="838200" y="1825625"/>
            <a:ext cx="105156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5" name="Footer Placeholder 4">
            <a:extLst>
              <a:ext uri="{FF2B5EF4-FFF2-40B4-BE49-F238E27FC236}">
                <a16:creationId xmlns:a16="http://schemas.microsoft.com/office/drawing/2014/main" id="{3A9C2487-429A-61C6-09F5-683BA2C2DE18}"/>
              </a:ext>
            </a:extLst>
          </p:cNvPr>
          <p:cNvSpPr>
            <a:spLocks noGrp="1"/>
          </p:cNvSpPr>
          <p:nvPr>
            <p:ph type="ftr" sz="quarter" idx="3"/>
          </p:nvPr>
        </p:nvSpPr>
        <p:spPr>
          <a:xfrm>
            <a:off x="838200" y="6273800"/>
            <a:ext cx="7526338" cy="24447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1">
                    <a:tint val="75000"/>
                  </a:schemeClr>
                </a:solidFill>
                <a:latin typeface="+mn-lt"/>
              </a:defRPr>
            </a:lvl1pPr>
          </a:lstStyle>
          <a:p>
            <a:pPr>
              <a:defRPr/>
            </a:pPr>
            <a:r>
              <a:rPr lang="en-AU" dirty="0"/>
              <a:t>WA Digital Inclusion Project | Community Champions Program </a:t>
            </a:r>
          </a:p>
        </p:txBody>
      </p:sp>
      <p:pic>
        <p:nvPicPr>
          <p:cNvPr id="7173" name="Picture 6">
            <a:extLst>
              <a:ext uri="{FF2B5EF4-FFF2-40B4-BE49-F238E27FC236}">
                <a16:creationId xmlns:a16="http://schemas.microsoft.com/office/drawing/2014/main" id="{8E54DD4E-F98F-7A1D-EE23-84359343C334}"/>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561638" y="230188"/>
            <a:ext cx="1389062"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7">
            <a:extLst>
              <a:ext uri="{FF2B5EF4-FFF2-40B4-BE49-F238E27FC236}">
                <a16:creationId xmlns:a16="http://schemas.microsoft.com/office/drawing/2014/main" id="{EE1F7F68-A6CC-9E50-CD4B-58374156B81D}"/>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66750" y="-2303463"/>
            <a:ext cx="2170113" cy="31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8">
            <a:extLst>
              <a:ext uri="{FF2B5EF4-FFF2-40B4-BE49-F238E27FC236}">
                <a16:creationId xmlns:a16="http://schemas.microsoft.com/office/drawing/2014/main" id="{4A102C35-1351-E297-08DD-C0D2F3808BB3}"/>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685463" y="6005513"/>
            <a:ext cx="217011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2017665E-EB2D-1F29-27DF-22C82403DE05}"/>
              </a:ext>
            </a:extLst>
          </p:cNvPr>
          <p:cNvSpPr>
            <a:spLocks noGrp="1"/>
          </p:cNvSpPr>
          <p:nvPr>
            <p:ph type="sldNum" sz="quarter" idx="4"/>
          </p:nvPr>
        </p:nvSpPr>
        <p:spPr>
          <a:xfrm>
            <a:off x="8610600" y="6273800"/>
            <a:ext cx="2743200" cy="2444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898989"/>
                </a:solidFill>
                <a:latin typeface="Kanit" charset="-34"/>
              </a:defRPr>
            </a:lvl1pPr>
          </a:lstStyle>
          <a:p>
            <a:pPr>
              <a:defRPr/>
            </a:pPr>
            <a:fld id="{DA8C01AA-87BC-4F26-A33B-759EEC5B56CF}" type="slidenum">
              <a:rPr lang="en-AU" altLang="en-US"/>
              <a:pPr>
                <a:defRPr/>
              </a:pPr>
              <a:t>‹#›</a:t>
            </a:fld>
            <a:endParaRPr lang="en-AU" altLang="en-US"/>
          </a:p>
        </p:txBody>
      </p:sp>
    </p:spTree>
  </p:cSld>
  <p:clrMap bg1="lt1" tx1="dk1" bg2="lt2" tx2="dk2" accent1="accent1" accent2="accent2" accent3="accent3" accent4="accent4" accent5="accent5" accent6="accent6" hlink="hlink" folHlink="folHlink"/>
  <p:sldLayoutIdLst>
    <p:sldLayoutId id="2147486459" r:id="rId1"/>
    <p:sldLayoutId id="2147486460" r:id="rId2"/>
    <p:sldLayoutId id="2147486461" r:id="rId3"/>
    <p:sldLayoutId id="2147486481" r:id="rId4"/>
    <p:sldLayoutId id="2147486462" r:id="rId5"/>
    <p:sldLayoutId id="2147486463" r:id="rId6"/>
    <p:sldLayoutId id="2147486464" r:id="rId7"/>
    <p:sldLayoutId id="2147486465" r:id="rId8"/>
    <p:sldLayoutId id="2147486466" r:id="rId9"/>
    <p:sldLayoutId id="2147486467" r:id="rId10"/>
    <p:sldLayoutId id="2147486468" r:id="rId11"/>
    <p:sldLayoutId id="2147486482" r:id="rId12"/>
  </p:sldLayoutIdLst>
  <p:hf hdr="0" dt="0"/>
  <p:txStyles>
    <p:titleStyle>
      <a:lvl1pPr algn="l" rtl="0" eaLnBrk="0" fontAlgn="base" hangingPunct="0">
        <a:lnSpc>
          <a:spcPct val="90000"/>
        </a:lnSpc>
        <a:spcBef>
          <a:spcPct val="0"/>
        </a:spcBef>
        <a:spcAft>
          <a:spcPct val="0"/>
        </a:spcAft>
        <a:defRPr sz="36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Kanit" charset="-34"/>
        </a:defRPr>
      </a:lvl2pPr>
      <a:lvl3pPr algn="l" rtl="0" eaLnBrk="0" fontAlgn="base" hangingPunct="0">
        <a:lnSpc>
          <a:spcPct val="90000"/>
        </a:lnSpc>
        <a:spcBef>
          <a:spcPct val="0"/>
        </a:spcBef>
        <a:spcAft>
          <a:spcPct val="0"/>
        </a:spcAft>
        <a:defRPr sz="3600" b="1">
          <a:solidFill>
            <a:schemeClr val="tx2"/>
          </a:solidFill>
          <a:latin typeface="Kanit" charset="-34"/>
        </a:defRPr>
      </a:lvl3pPr>
      <a:lvl4pPr algn="l" rtl="0" eaLnBrk="0" fontAlgn="base" hangingPunct="0">
        <a:lnSpc>
          <a:spcPct val="90000"/>
        </a:lnSpc>
        <a:spcBef>
          <a:spcPct val="0"/>
        </a:spcBef>
        <a:spcAft>
          <a:spcPct val="0"/>
        </a:spcAft>
        <a:defRPr sz="3600" b="1">
          <a:solidFill>
            <a:schemeClr val="tx2"/>
          </a:solidFill>
          <a:latin typeface="Kanit" charset="-34"/>
        </a:defRPr>
      </a:lvl4pPr>
      <a:lvl5pPr algn="l" rtl="0" eaLnBrk="0" fontAlgn="base" hangingPunct="0">
        <a:lnSpc>
          <a:spcPct val="90000"/>
        </a:lnSpc>
        <a:spcBef>
          <a:spcPct val="0"/>
        </a:spcBef>
        <a:spcAft>
          <a:spcPct val="0"/>
        </a:spcAft>
        <a:defRPr sz="3600" b="1">
          <a:solidFill>
            <a:schemeClr val="tx2"/>
          </a:solidFill>
          <a:latin typeface="Kanit" charset="-34"/>
        </a:defRPr>
      </a:lvl5pPr>
      <a:lvl6pPr marL="457200" algn="l" rtl="0" fontAlgn="base">
        <a:lnSpc>
          <a:spcPct val="90000"/>
        </a:lnSpc>
        <a:spcBef>
          <a:spcPct val="0"/>
        </a:spcBef>
        <a:spcAft>
          <a:spcPct val="0"/>
        </a:spcAft>
        <a:defRPr sz="3600" b="1">
          <a:solidFill>
            <a:schemeClr val="tx2"/>
          </a:solidFill>
          <a:latin typeface="Kanit" charset="-34"/>
        </a:defRPr>
      </a:lvl6pPr>
      <a:lvl7pPr marL="914400" algn="l" rtl="0" fontAlgn="base">
        <a:lnSpc>
          <a:spcPct val="90000"/>
        </a:lnSpc>
        <a:spcBef>
          <a:spcPct val="0"/>
        </a:spcBef>
        <a:spcAft>
          <a:spcPct val="0"/>
        </a:spcAft>
        <a:defRPr sz="3600" b="1">
          <a:solidFill>
            <a:schemeClr val="tx2"/>
          </a:solidFill>
          <a:latin typeface="Kanit" charset="-34"/>
        </a:defRPr>
      </a:lvl7pPr>
      <a:lvl8pPr marL="1371600" algn="l" rtl="0" fontAlgn="base">
        <a:lnSpc>
          <a:spcPct val="90000"/>
        </a:lnSpc>
        <a:spcBef>
          <a:spcPct val="0"/>
        </a:spcBef>
        <a:spcAft>
          <a:spcPct val="0"/>
        </a:spcAft>
        <a:defRPr sz="3600" b="1">
          <a:solidFill>
            <a:schemeClr val="tx2"/>
          </a:solidFill>
          <a:latin typeface="Kanit" charset="-34"/>
        </a:defRPr>
      </a:lvl8pPr>
      <a:lvl9pPr marL="1828800" algn="l" rtl="0" fontAlgn="base">
        <a:lnSpc>
          <a:spcPct val="90000"/>
        </a:lnSpc>
        <a:spcBef>
          <a:spcPct val="0"/>
        </a:spcBef>
        <a:spcAft>
          <a:spcPct val="0"/>
        </a:spcAft>
        <a:defRPr sz="3600" b="1">
          <a:solidFill>
            <a:schemeClr val="tx2"/>
          </a:solidFill>
          <a:latin typeface="Kanit" charset="-34"/>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rgbClr val="595959"/>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595959"/>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rgbClr val="595959"/>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595959"/>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595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59F746D-6C32-A2E1-9739-6D93F4E440AC}"/>
              </a:ext>
            </a:extLst>
          </p:cNvPr>
          <p:cNvSpPr>
            <a:spLocks noGrp="1" noChangeArrowheads="1"/>
          </p:cNvSpPr>
          <p:nvPr>
            <p:ph type="title"/>
          </p:nvPr>
        </p:nvSpPr>
        <p:spPr bwMode="auto">
          <a:xfrm>
            <a:off x="838200" y="365125"/>
            <a:ext cx="92281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1027" name="Text Placeholder 2">
            <a:extLst>
              <a:ext uri="{FF2B5EF4-FFF2-40B4-BE49-F238E27FC236}">
                <a16:creationId xmlns:a16="http://schemas.microsoft.com/office/drawing/2014/main" id="{117C9A34-F6AB-D390-2FE5-64330312F576}"/>
              </a:ext>
            </a:extLst>
          </p:cNvPr>
          <p:cNvSpPr>
            <a:spLocks noGrp="1" noChangeArrowheads="1"/>
          </p:cNvSpPr>
          <p:nvPr>
            <p:ph type="body" idx="1"/>
          </p:nvPr>
        </p:nvSpPr>
        <p:spPr bwMode="auto">
          <a:xfrm>
            <a:off x="838200" y="1825625"/>
            <a:ext cx="105156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5" name="Footer Placeholder 4">
            <a:extLst>
              <a:ext uri="{FF2B5EF4-FFF2-40B4-BE49-F238E27FC236}">
                <a16:creationId xmlns:a16="http://schemas.microsoft.com/office/drawing/2014/main" id="{9FEE54DD-286C-A08E-74B0-A1C7E2F2E5CE}"/>
              </a:ext>
            </a:extLst>
          </p:cNvPr>
          <p:cNvSpPr>
            <a:spLocks noGrp="1"/>
          </p:cNvSpPr>
          <p:nvPr>
            <p:ph type="ftr" sz="quarter" idx="3"/>
          </p:nvPr>
        </p:nvSpPr>
        <p:spPr>
          <a:xfrm>
            <a:off x="838200" y="6273800"/>
            <a:ext cx="7526338" cy="24447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1">
                    <a:tint val="75000"/>
                  </a:schemeClr>
                </a:solidFill>
                <a:latin typeface="+mn-lt"/>
              </a:defRPr>
            </a:lvl1pPr>
          </a:lstStyle>
          <a:p>
            <a:pPr>
              <a:defRPr/>
            </a:pPr>
            <a:r>
              <a:rPr lang="en-AU" dirty="0"/>
              <a:t>WA Digital Inclusion Project | Community Champions Program </a:t>
            </a:r>
          </a:p>
        </p:txBody>
      </p:sp>
      <p:pic>
        <p:nvPicPr>
          <p:cNvPr id="1029" name="Picture 6">
            <a:extLst>
              <a:ext uri="{FF2B5EF4-FFF2-40B4-BE49-F238E27FC236}">
                <a16:creationId xmlns:a16="http://schemas.microsoft.com/office/drawing/2014/main" id="{9533864C-6C75-92BF-51FB-0ACF02B3323F}"/>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561638" y="230188"/>
            <a:ext cx="1389062"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7">
            <a:extLst>
              <a:ext uri="{FF2B5EF4-FFF2-40B4-BE49-F238E27FC236}">
                <a16:creationId xmlns:a16="http://schemas.microsoft.com/office/drawing/2014/main" id="{9D5E5F31-F250-3258-6A00-2ED2E479F7B4}"/>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66750" y="-2303463"/>
            <a:ext cx="2170113" cy="31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8">
            <a:extLst>
              <a:ext uri="{FF2B5EF4-FFF2-40B4-BE49-F238E27FC236}">
                <a16:creationId xmlns:a16="http://schemas.microsoft.com/office/drawing/2014/main" id="{4165ED21-0A4B-DC1D-089C-8F1BA1C9BA7B}"/>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685463" y="6005513"/>
            <a:ext cx="217011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ED9485DB-5382-683C-6F23-4E89524E7DD0}"/>
              </a:ext>
            </a:extLst>
          </p:cNvPr>
          <p:cNvSpPr>
            <a:spLocks noGrp="1"/>
          </p:cNvSpPr>
          <p:nvPr>
            <p:ph type="sldNum" sz="quarter" idx="4"/>
          </p:nvPr>
        </p:nvSpPr>
        <p:spPr>
          <a:xfrm>
            <a:off x="8610600" y="6273800"/>
            <a:ext cx="2743200" cy="2444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898989"/>
                </a:solidFill>
                <a:latin typeface="Kanit" charset="-34"/>
              </a:defRPr>
            </a:lvl1pPr>
          </a:lstStyle>
          <a:p>
            <a:pPr>
              <a:defRPr/>
            </a:pPr>
            <a:fld id="{F4418AFC-861C-4982-80A4-5A4606EFC09B}" type="slidenum">
              <a:rPr lang="en-AU" altLang="en-US"/>
              <a:pPr>
                <a:defRPr/>
              </a:pPr>
              <a:t>‹#›</a:t>
            </a:fld>
            <a:endParaRPr lang="en-AU" altLang="en-US"/>
          </a:p>
        </p:txBody>
      </p:sp>
    </p:spTree>
    <p:extLst>
      <p:ext uri="{BB962C8B-B14F-4D97-AF65-F5344CB8AC3E}">
        <p14:creationId xmlns:p14="http://schemas.microsoft.com/office/powerpoint/2010/main" val="1950861741"/>
      </p:ext>
    </p:extLst>
  </p:cSld>
  <p:clrMap bg1="lt1" tx1="dk1" bg2="lt2" tx2="dk2" accent1="accent1" accent2="accent2" accent3="accent3" accent4="accent4" accent5="accent5" accent6="accent6" hlink="hlink" folHlink="folHlink"/>
  <p:sldLayoutIdLst>
    <p:sldLayoutId id="2147486484" r:id="rId1"/>
    <p:sldLayoutId id="2147486485" r:id="rId2"/>
    <p:sldLayoutId id="2147486486" r:id="rId3"/>
    <p:sldLayoutId id="2147486487" r:id="rId4"/>
    <p:sldLayoutId id="2147486488" r:id="rId5"/>
    <p:sldLayoutId id="2147486489" r:id="rId6"/>
    <p:sldLayoutId id="2147486490" r:id="rId7"/>
    <p:sldLayoutId id="2147486491" r:id="rId8"/>
    <p:sldLayoutId id="2147486492" r:id="rId9"/>
    <p:sldLayoutId id="2147486493" r:id="rId10"/>
    <p:sldLayoutId id="2147486494" r:id="rId11"/>
    <p:sldLayoutId id="2147486495" r:id="rId12"/>
  </p:sldLayoutIdLst>
  <p:hf hdr="0" dt="0"/>
  <p:txStyles>
    <p:titleStyle>
      <a:lvl1pPr algn="l" rtl="0" eaLnBrk="0" fontAlgn="base" hangingPunct="0">
        <a:lnSpc>
          <a:spcPct val="90000"/>
        </a:lnSpc>
        <a:spcBef>
          <a:spcPct val="0"/>
        </a:spcBef>
        <a:spcAft>
          <a:spcPct val="0"/>
        </a:spcAft>
        <a:defRPr sz="36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Kanit" charset="-34"/>
        </a:defRPr>
      </a:lvl2pPr>
      <a:lvl3pPr algn="l" rtl="0" eaLnBrk="0" fontAlgn="base" hangingPunct="0">
        <a:lnSpc>
          <a:spcPct val="90000"/>
        </a:lnSpc>
        <a:spcBef>
          <a:spcPct val="0"/>
        </a:spcBef>
        <a:spcAft>
          <a:spcPct val="0"/>
        </a:spcAft>
        <a:defRPr sz="3600" b="1">
          <a:solidFill>
            <a:schemeClr val="tx2"/>
          </a:solidFill>
          <a:latin typeface="Kanit" charset="-34"/>
        </a:defRPr>
      </a:lvl3pPr>
      <a:lvl4pPr algn="l" rtl="0" eaLnBrk="0" fontAlgn="base" hangingPunct="0">
        <a:lnSpc>
          <a:spcPct val="90000"/>
        </a:lnSpc>
        <a:spcBef>
          <a:spcPct val="0"/>
        </a:spcBef>
        <a:spcAft>
          <a:spcPct val="0"/>
        </a:spcAft>
        <a:defRPr sz="3600" b="1">
          <a:solidFill>
            <a:schemeClr val="tx2"/>
          </a:solidFill>
          <a:latin typeface="Kanit" charset="-34"/>
        </a:defRPr>
      </a:lvl4pPr>
      <a:lvl5pPr algn="l" rtl="0" eaLnBrk="0" fontAlgn="base" hangingPunct="0">
        <a:lnSpc>
          <a:spcPct val="90000"/>
        </a:lnSpc>
        <a:spcBef>
          <a:spcPct val="0"/>
        </a:spcBef>
        <a:spcAft>
          <a:spcPct val="0"/>
        </a:spcAft>
        <a:defRPr sz="3600" b="1">
          <a:solidFill>
            <a:schemeClr val="tx2"/>
          </a:solidFill>
          <a:latin typeface="Kanit" charset="-34"/>
        </a:defRPr>
      </a:lvl5pPr>
      <a:lvl6pPr marL="457200" algn="l" rtl="0" fontAlgn="base">
        <a:lnSpc>
          <a:spcPct val="90000"/>
        </a:lnSpc>
        <a:spcBef>
          <a:spcPct val="0"/>
        </a:spcBef>
        <a:spcAft>
          <a:spcPct val="0"/>
        </a:spcAft>
        <a:defRPr sz="3600" b="1">
          <a:solidFill>
            <a:schemeClr val="tx2"/>
          </a:solidFill>
          <a:latin typeface="Kanit" charset="-34"/>
        </a:defRPr>
      </a:lvl6pPr>
      <a:lvl7pPr marL="914400" algn="l" rtl="0" fontAlgn="base">
        <a:lnSpc>
          <a:spcPct val="90000"/>
        </a:lnSpc>
        <a:spcBef>
          <a:spcPct val="0"/>
        </a:spcBef>
        <a:spcAft>
          <a:spcPct val="0"/>
        </a:spcAft>
        <a:defRPr sz="3600" b="1">
          <a:solidFill>
            <a:schemeClr val="tx2"/>
          </a:solidFill>
          <a:latin typeface="Kanit" charset="-34"/>
        </a:defRPr>
      </a:lvl7pPr>
      <a:lvl8pPr marL="1371600" algn="l" rtl="0" fontAlgn="base">
        <a:lnSpc>
          <a:spcPct val="90000"/>
        </a:lnSpc>
        <a:spcBef>
          <a:spcPct val="0"/>
        </a:spcBef>
        <a:spcAft>
          <a:spcPct val="0"/>
        </a:spcAft>
        <a:defRPr sz="3600" b="1">
          <a:solidFill>
            <a:schemeClr val="tx2"/>
          </a:solidFill>
          <a:latin typeface="Kanit" charset="-34"/>
        </a:defRPr>
      </a:lvl8pPr>
      <a:lvl9pPr marL="1828800" algn="l" rtl="0" fontAlgn="base">
        <a:lnSpc>
          <a:spcPct val="90000"/>
        </a:lnSpc>
        <a:spcBef>
          <a:spcPct val="0"/>
        </a:spcBef>
        <a:spcAft>
          <a:spcPct val="0"/>
        </a:spcAft>
        <a:defRPr sz="3600" b="1">
          <a:solidFill>
            <a:schemeClr val="tx2"/>
          </a:solidFill>
          <a:latin typeface="Kanit" charset="-34"/>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rgbClr val="595959"/>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595959"/>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rgbClr val="595959"/>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595959"/>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595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jpeg"/><Relationship Id="rId9"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53.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53.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55.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 Id="rId9" Type="http://schemas.openxmlformats.org/officeDocument/2006/relationships/image" Target="../media/image23.png"/></Relationships>
</file>

<file path=ppt/slides/_rels/slide14.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30.png"/><Relationship Id="rId7"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53.xml"/><Relationship Id="rId6" Type="http://schemas.openxmlformats.org/officeDocument/2006/relationships/image" Target="../media/image23.png"/><Relationship Id="rId11" Type="http://schemas.openxmlformats.org/officeDocument/2006/relationships/image" Target="../media/image21.jpeg"/><Relationship Id="rId5" Type="http://schemas.openxmlformats.org/officeDocument/2006/relationships/image" Target="../media/image13.png"/><Relationship Id="rId10" Type="http://schemas.openxmlformats.org/officeDocument/2006/relationships/image" Target="../media/image20.jpeg"/><Relationship Id="rId4" Type="http://schemas.openxmlformats.org/officeDocument/2006/relationships/image" Target="../media/image12.png"/><Relationship Id="rId9" Type="http://schemas.openxmlformats.org/officeDocument/2006/relationships/image" Target="../media/image22.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6.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hyperlink" Target="https://goodthingsaustralia.org/wp-content/uploads/2024/05/smithfamily_sending_emails.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mailto:Elliot@wacoss.org.au"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0.sv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57.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hyperlink" Target="mailto:digitalinclusion@wacoss.org.au" TargetMode="Externa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0DFEDC6A-CB56-12C1-39C2-8E6D897A25D6}"/>
              </a:ext>
            </a:extLst>
          </p:cNvPr>
          <p:cNvSpPr>
            <a:spLocks noGrp="1" noChangeArrowheads="1"/>
          </p:cNvSpPr>
          <p:nvPr>
            <p:ph type="title"/>
          </p:nvPr>
        </p:nvSpPr>
        <p:spPr>
          <a:xfrm>
            <a:off x="2636520" y="3758911"/>
            <a:ext cx="9204960" cy="1361354"/>
          </a:xfrm>
        </p:spPr>
        <p:txBody>
          <a:bodyPr/>
          <a:lstStyle/>
          <a:p>
            <a:pPr eaLnBrk="1" hangingPunct="1"/>
            <a:r>
              <a:rPr lang="en-AU" sz="4400" noProof="0" dirty="0">
                <a:solidFill>
                  <a:schemeClr val="bg1"/>
                </a:solidFill>
                <a:cs typeface="Arial" panose="020B0604020202020204" pitchFamily="34" charset="0"/>
              </a:rPr>
              <a:t>Digital Skills Training - Email</a:t>
            </a:r>
            <a:br>
              <a:rPr lang="en-AU" sz="4400" noProof="0" dirty="0">
                <a:solidFill>
                  <a:schemeClr val="bg1"/>
                </a:solidFill>
                <a:cs typeface="Arial" panose="020B0604020202020204" pitchFamily="34" charset="0"/>
              </a:rPr>
            </a:br>
            <a:r>
              <a:rPr lang="en-AU" sz="4400" noProof="0" dirty="0">
                <a:cs typeface="Arial" panose="020B0604020202020204" pitchFamily="34" charset="0"/>
              </a:rPr>
              <a:t>Community Champions Program </a:t>
            </a:r>
          </a:p>
        </p:txBody>
      </p:sp>
      <p:sp>
        <p:nvSpPr>
          <p:cNvPr id="24579" name="Subtitle 2">
            <a:extLst>
              <a:ext uri="{FF2B5EF4-FFF2-40B4-BE49-F238E27FC236}">
                <a16:creationId xmlns:a16="http://schemas.microsoft.com/office/drawing/2014/main" id="{C0E9410B-5ACC-66C1-6630-1BE6902C30D3}"/>
              </a:ext>
            </a:extLst>
          </p:cNvPr>
          <p:cNvSpPr>
            <a:spLocks noGrp="1" noChangeArrowheads="1"/>
          </p:cNvSpPr>
          <p:nvPr>
            <p:ph type="body" idx="1"/>
          </p:nvPr>
        </p:nvSpPr>
        <p:spPr>
          <a:xfrm>
            <a:off x="2651760" y="5096322"/>
            <a:ext cx="4987145" cy="555625"/>
          </a:xfrm>
        </p:spPr>
        <p:txBody>
          <a:bodyPr/>
          <a:lstStyle/>
          <a:p>
            <a:pPr eaLnBrk="1" hangingPunct="1"/>
            <a:r>
              <a:rPr lang="en-AU" i="1" noProof="0" dirty="0">
                <a:latin typeface="+mj-lt"/>
                <a:cs typeface="Arial" panose="020B0604020202020204" pitchFamily="34" charset="0"/>
              </a:rPr>
              <a:t>2025</a:t>
            </a:r>
          </a:p>
        </p:txBody>
      </p:sp>
      <p:pic>
        <p:nvPicPr>
          <p:cNvPr id="24580" name="Picture 4">
            <a:extLst>
              <a:ext uri="{FF2B5EF4-FFF2-40B4-BE49-F238E27FC236}">
                <a16:creationId xmlns:a16="http://schemas.microsoft.com/office/drawing/2014/main" id="{3AF11155-EE0D-59CE-D684-3124361398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388" y="644526"/>
            <a:ext cx="5419498" cy="2422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5">
            <a:extLst>
              <a:ext uri="{FF2B5EF4-FFF2-40B4-BE49-F238E27FC236}">
                <a16:creationId xmlns:a16="http://schemas.microsoft.com/office/drawing/2014/main" id="{0BBB8E80-B9DD-B42C-FBBE-C0ED0D60CF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5313" y="6054725"/>
            <a:ext cx="2198687"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3">
            <a:extLst>
              <a:ext uri="{FF2B5EF4-FFF2-40B4-BE49-F238E27FC236}">
                <a16:creationId xmlns:a16="http://schemas.microsoft.com/office/drawing/2014/main" id="{AED33FA3-139A-890C-2B90-383038A3C7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850" y="6021388"/>
            <a:ext cx="1427163"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BBF6F-F687-EB51-1D00-401B97C7E8DA}"/>
              </a:ext>
            </a:extLst>
          </p:cNvPr>
          <p:cNvSpPr>
            <a:spLocks noGrp="1"/>
          </p:cNvSpPr>
          <p:nvPr>
            <p:ph type="title"/>
          </p:nvPr>
        </p:nvSpPr>
        <p:spPr/>
        <p:txBody>
          <a:bodyPr/>
          <a:lstStyle/>
          <a:p>
            <a:r>
              <a:rPr lang="en-AU" dirty="0"/>
              <a:t>Using your email address</a:t>
            </a:r>
          </a:p>
        </p:txBody>
      </p:sp>
      <p:sp>
        <p:nvSpPr>
          <p:cNvPr id="3" name="Content Placeholder 2">
            <a:extLst>
              <a:ext uri="{FF2B5EF4-FFF2-40B4-BE49-F238E27FC236}">
                <a16:creationId xmlns:a16="http://schemas.microsoft.com/office/drawing/2014/main" id="{C438579F-0410-CB07-C3DB-96718F33590E}"/>
              </a:ext>
            </a:extLst>
          </p:cNvPr>
          <p:cNvSpPr>
            <a:spLocks noGrp="1"/>
          </p:cNvSpPr>
          <p:nvPr>
            <p:ph sz="half" idx="1"/>
          </p:nvPr>
        </p:nvSpPr>
        <p:spPr/>
        <p:txBody>
          <a:bodyPr/>
          <a:lstStyle/>
          <a:p>
            <a:pPr algn="l">
              <a:spcBef>
                <a:spcPts val="750"/>
              </a:spcBef>
              <a:spcAft>
                <a:spcPts val="750"/>
              </a:spcAft>
              <a:buFont typeface="Arial" panose="020B0604020202020204" pitchFamily="34" charset="0"/>
              <a:buChar char="•"/>
            </a:pPr>
            <a:r>
              <a:rPr lang="en-US" b="0" i="0" dirty="0">
                <a:solidFill>
                  <a:schemeClr val="tx1"/>
                </a:solidFill>
                <a:effectLst/>
              </a:rPr>
              <a:t>Sign in to various services</a:t>
            </a:r>
          </a:p>
          <a:p>
            <a:pPr lvl="1">
              <a:spcBef>
                <a:spcPts val="750"/>
              </a:spcBef>
              <a:spcAft>
                <a:spcPts val="750"/>
              </a:spcAft>
            </a:pPr>
            <a:r>
              <a:rPr lang="en-US" b="0" i="0" dirty="0">
                <a:solidFill>
                  <a:schemeClr val="tx1"/>
                </a:solidFill>
                <a:effectLst/>
              </a:rPr>
              <a:t>Government services (MyGov)</a:t>
            </a:r>
          </a:p>
          <a:p>
            <a:pPr lvl="1">
              <a:spcBef>
                <a:spcPts val="750"/>
              </a:spcBef>
              <a:spcAft>
                <a:spcPts val="750"/>
              </a:spcAft>
            </a:pPr>
            <a:r>
              <a:rPr lang="en-US" b="0" i="0" dirty="0">
                <a:solidFill>
                  <a:schemeClr val="tx1"/>
                </a:solidFill>
                <a:effectLst/>
              </a:rPr>
              <a:t>Online banking</a:t>
            </a:r>
          </a:p>
          <a:p>
            <a:pPr lvl="1">
              <a:spcBef>
                <a:spcPts val="750"/>
              </a:spcBef>
              <a:spcAft>
                <a:spcPts val="750"/>
              </a:spcAft>
            </a:pPr>
            <a:r>
              <a:rPr lang="en-US" b="0" i="0" dirty="0">
                <a:solidFill>
                  <a:schemeClr val="tx1"/>
                </a:solidFill>
                <a:effectLst/>
              </a:rPr>
              <a:t>Shopping websites</a:t>
            </a:r>
          </a:p>
          <a:p>
            <a:pPr lvl="1">
              <a:spcBef>
                <a:spcPts val="750"/>
              </a:spcBef>
              <a:spcAft>
                <a:spcPts val="750"/>
              </a:spcAft>
            </a:pPr>
            <a:r>
              <a:rPr lang="en-US" b="0" i="0" dirty="0">
                <a:solidFill>
                  <a:schemeClr val="tx1"/>
                </a:solidFill>
                <a:effectLst/>
              </a:rPr>
              <a:t>Social media</a:t>
            </a:r>
          </a:p>
          <a:p>
            <a:pPr algn="l">
              <a:spcBef>
                <a:spcPts val="750"/>
              </a:spcBef>
              <a:spcAft>
                <a:spcPts val="750"/>
              </a:spcAft>
              <a:buFont typeface="Arial" panose="020B0604020202020204" pitchFamily="34" charset="0"/>
              <a:buChar char="•"/>
            </a:pPr>
            <a:r>
              <a:rPr lang="en-US" b="0" i="0" dirty="0">
                <a:solidFill>
                  <a:schemeClr val="tx1"/>
                </a:solidFill>
                <a:effectLst/>
              </a:rPr>
              <a:t>Use different passwords for each service</a:t>
            </a:r>
          </a:p>
          <a:p>
            <a:pPr algn="l">
              <a:spcBef>
                <a:spcPts val="750"/>
              </a:spcBef>
              <a:spcAft>
                <a:spcPts val="750"/>
              </a:spcAft>
              <a:buFont typeface="Arial" panose="020B0604020202020204" pitchFamily="34" charset="0"/>
              <a:buChar char="•"/>
            </a:pPr>
            <a:r>
              <a:rPr lang="en-US" b="0" i="0" dirty="0">
                <a:solidFill>
                  <a:schemeClr val="tx1"/>
                </a:solidFill>
                <a:effectLst/>
              </a:rPr>
              <a:t>Keep passwords long and strong</a:t>
            </a:r>
          </a:p>
          <a:p>
            <a:endParaRPr lang="en-AU" dirty="0">
              <a:solidFill>
                <a:schemeClr val="tx1"/>
              </a:solidFill>
            </a:endParaRPr>
          </a:p>
        </p:txBody>
      </p:sp>
      <p:sp>
        <p:nvSpPr>
          <p:cNvPr id="5" name="Footer Placeholder 4">
            <a:extLst>
              <a:ext uri="{FF2B5EF4-FFF2-40B4-BE49-F238E27FC236}">
                <a16:creationId xmlns:a16="http://schemas.microsoft.com/office/drawing/2014/main" id="{69295484-50A8-2D84-F80E-0CAF939E07E2}"/>
              </a:ext>
            </a:extLst>
          </p:cNvPr>
          <p:cNvSpPr>
            <a:spLocks noGrp="1"/>
          </p:cNvSpPr>
          <p:nvPr>
            <p:ph type="ftr" sz="quarter" idx="10"/>
          </p:nvPr>
        </p:nvSpPr>
        <p:spPr/>
        <p:txBody>
          <a:bodyPr/>
          <a:lstStyle/>
          <a:p>
            <a:pPr>
              <a:defRPr/>
            </a:pPr>
            <a:r>
              <a:rPr lang="en-AU" dirty="0"/>
              <a:t>WA Digital Inclusion Project | Community Champions Program </a:t>
            </a:r>
          </a:p>
        </p:txBody>
      </p:sp>
      <p:sp>
        <p:nvSpPr>
          <p:cNvPr id="6" name="Slide Number Placeholder 5">
            <a:extLst>
              <a:ext uri="{FF2B5EF4-FFF2-40B4-BE49-F238E27FC236}">
                <a16:creationId xmlns:a16="http://schemas.microsoft.com/office/drawing/2014/main" id="{B6B506DC-724C-CF87-C633-4561286AA620}"/>
              </a:ext>
            </a:extLst>
          </p:cNvPr>
          <p:cNvSpPr>
            <a:spLocks noGrp="1"/>
          </p:cNvSpPr>
          <p:nvPr>
            <p:ph type="sldNum" sz="quarter" idx="11"/>
          </p:nvPr>
        </p:nvSpPr>
        <p:spPr/>
        <p:txBody>
          <a:bodyPr/>
          <a:lstStyle/>
          <a:p>
            <a:pPr>
              <a:defRPr/>
            </a:pPr>
            <a:fld id="{5D834F31-63CD-4BB0-9F9E-B240BA518BE4}" type="slidenum">
              <a:rPr lang="en-AU" altLang="en-US" smtClean="0"/>
              <a:pPr>
                <a:defRPr/>
              </a:pPr>
              <a:t>10</a:t>
            </a:fld>
            <a:endParaRPr lang="en-AU" altLang="en-US"/>
          </a:p>
        </p:txBody>
      </p:sp>
      <p:pic>
        <p:nvPicPr>
          <p:cNvPr id="2050" name="Picture 2" descr="myGov Home | myGov">
            <a:extLst>
              <a:ext uri="{FF2B5EF4-FFF2-40B4-BE49-F238E27FC236}">
                <a16:creationId xmlns:a16="http://schemas.microsoft.com/office/drawing/2014/main" id="{6E8A30CB-B237-4AEE-4F9F-37A4542D947E}"/>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488450" y="1632474"/>
            <a:ext cx="2520725" cy="86876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edicare-australia-logo - Physiotherapy Centre Ivanhoe">
            <a:extLst>
              <a:ext uri="{FF2B5EF4-FFF2-40B4-BE49-F238E27FC236}">
                <a16:creationId xmlns:a16="http://schemas.microsoft.com/office/drawing/2014/main" id="{07F9CB1E-9AF7-36BA-2BB0-0906F78DFA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45171" y="2254628"/>
            <a:ext cx="2340429" cy="132234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Australian Taxation Office - Apps on Google Play">
            <a:extLst>
              <a:ext uri="{FF2B5EF4-FFF2-40B4-BE49-F238E27FC236}">
                <a16:creationId xmlns:a16="http://schemas.microsoft.com/office/drawing/2014/main" id="{9494A81F-4B44-3D17-C565-B1D5822A4D4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09761" y="1479827"/>
            <a:ext cx="913153" cy="91315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Online Bank Logo Vector Art, Icons, and Graphics for Free ...">
            <a:extLst>
              <a:ext uri="{FF2B5EF4-FFF2-40B4-BE49-F238E27FC236}">
                <a16:creationId xmlns:a16="http://schemas.microsoft.com/office/drawing/2014/main" id="{BB6AE285-C8FF-0867-B182-CE0A8339081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a:stretch/>
        </p:blipFill>
        <p:spPr bwMode="auto">
          <a:xfrm>
            <a:off x="6684736" y="2740595"/>
            <a:ext cx="1260363" cy="1093005"/>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46DD410B-177D-4D98-CB9D-03F63ACCCDF6}"/>
              </a:ext>
            </a:extLst>
          </p:cNvPr>
          <p:cNvGrpSpPr/>
          <p:nvPr/>
        </p:nvGrpSpPr>
        <p:grpSpPr>
          <a:xfrm>
            <a:off x="8326268" y="3248856"/>
            <a:ext cx="2196646" cy="2205830"/>
            <a:chOff x="9667875" y="3861141"/>
            <a:chExt cx="1905000" cy="1893707"/>
          </a:xfrm>
        </p:grpSpPr>
        <p:pic>
          <p:nvPicPr>
            <p:cNvPr id="2060" name="Picture 12" descr="Social Media Icons Vector Art, Icons, and Graphics for Free Download">
              <a:extLst>
                <a:ext uri="{FF2B5EF4-FFF2-40B4-BE49-F238E27FC236}">
                  <a16:creationId xmlns:a16="http://schemas.microsoft.com/office/drawing/2014/main" id="{A3D15672-14CF-6073-E846-7FD6AABEE37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a:stretch/>
          </p:blipFill>
          <p:spPr bwMode="auto">
            <a:xfrm>
              <a:off x="9667875" y="3861141"/>
              <a:ext cx="1905000" cy="9813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Social Media Icons Vector Art, Icons, and Graphics for Free Download">
              <a:extLst>
                <a:ext uri="{FF2B5EF4-FFF2-40B4-BE49-F238E27FC236}">
                  <a16:creationId xmlns:a16="http://schemas.microsoft.com/office/drawing/2014/main" id="{910CD55D-E04D-8A88-2E5E-C717C3D7EEBA}"/>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a:stretch/>
          </p:blipFill>
          <p:spPr bwMode="auto">
            <a:xfrm>
              <a:off x="10369095" y="4773523"/>
              <a:ext cx="984705" cy="981325"/>
            </a:xfrm>
            <a:prstGeom prst="rect">
              <a:avLst/>
            </a:prstGeom>
            <a:noFill/>
            <a:extLst>
              <a:ext uri="{909E8E84-426E-40DD-AFC4-6F175D3DCCD1}">
                <a14:hiddenFill xmlns:a14="http://schemas.microsoft.com/office/drawing/2010/main">
                  <a:solidFill>
                    <a:srgbClr val="FFFFFF"/>
                  </a:solidFill>
                </a14:hiddenFill>
              </a:ext>
            </a:extLst>
          </p:spPr>
        </p:pic>
      </p:grpSp>
      <p:pic>
        <p:nvPicPr>
          <p:cNvPr id="2058" name="Picture 10" descr="155,500+ Online Cart Stock Photos, Pictures &amp; Royalty-Free Images - iStock  | Online cart icon, Shopping online cart, Shop online cart">
            <a:extLst>
              <a:ext uri="{FF2B5EF4-FFF2-40B4-BE49-F238E27FC236}">
                <a16:creationId xmlns:a16="http://schemas.microsoft.com/office/drawing/2014/main" id="{20CF54A1-88D8-CB2C-FC67-9B82DF019AF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21470" y="3887469"/>
            <a:ext cx="1322342" cy="1322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680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2F64F-8704-EE3A-F23B-86DBC4F45AE2}"/>
              </a:ext>
            </a:extLst>
          </p:cNvPr>
          <p:cNvSpPr>
            <a:spLocks noGrp="1"/>
          </p:cNvSpPr>
          <p:nvPr>
            <p:ph type="title"/>
          </p:nvPr>
        </p:nvSpPr>
        <p:spPr>
          <a:xfrm>
            <a:off x="838200" y="365125"/>
            <a:ext cx="9228138" cy="1325563"/>
          </a:xfrm>
        </p:spPr>
        <p:txBody>
          <a:bodyPr wrap="square" anchor="ctr">
            <a:normAutofit/>
          </a:bodyPr>
          <a:lstStyle/>
          <a:p>
            <a:r>
              <a:rPr lang="en-AU" dirty="0"/>
              <a:t>Be careful with email</a:t>
            </a:r>
          </a:p>
        </p:txBody>
      </p:sp>
      <p:sp>
        <p:nvSpPr>
          <p:cNvPr id="4" name="Text Placeholder 3">
            <a:extLst>
              <a:ext uri="{FF2B5EF4-FFF2-40B4-BE49-F238E27FC236}">
                <a16:creationId xmlns:a16="http://schemas.microsoft.com/office/drawing/2014/main" id="{BB857C72-8A94-6F24-9D95-D38A990445EE}"/>
              </a:ext>
            </a:extLst>
          </p:cNvPr>
          <p:cNvSpPr>
            <a:spLocks noGrp="1"/>
          </p:cNvSpPr>
          <p:nvPr>
            <p:ph sz="half" idx="1"/>
          </p:nvPr>
        </p:nvSpPr>
        <p:spPr>
          <a:xfrm>
            <a:off x="838200" y="1825625"/>
            <a:ext cx="5181600" cy="3929223"/>
          </a:xfrm>
        </p:spPr>
        <p:txBody>
          <a:bodyPr wrap="square" anchor="t">
            <a:normAutofit/>
          </a:bodyPr>
          <a:lstStyle/>
          <a:p>
            <a:pPr marL="0" indent="0">
              <a:spcBef>
                <a:spcPts val="750"/>
              </a:spcBef>
              <a:spcAft>
                <a:spcPts val="750"/>
              </a:spcAft>
              <a:buNone/>
            </a:pPr>
            <a:r>
              <a:rPr lang="en-US" b="0" i="0" dirty="0">
                <a:solidFill>
                  <a:schemeClr val="tx1"/>
                </a:solidFill>
                <a:effectLst/>
                <a:latin typeface="+mj-lt"/>
              </a:rPr>
              <a:t>Phishing emails</a:t>
            </a:r>
          </a:p>
          <a:p>
            <a:pPr marL="342900" indent="-342900">
              <a:spcBef>
                <a:spcPts val="750"/>
              </a:spcBef>
              <a:spcAft>
                <a:spcPts val="750"/>
              </a:spcAft>
              <a:buFont typeface="Arial" panose="020B0604020202020204" pitchFamily="34" charset="0"/>
              <a:buChar char="•"/>
            </a:pPr>
            <a:r>
              <a:rPr lang="en-US" b="0" i="0" dirty="0">
                <a:solidFill>
                  <a:schemeClr val="tx1"/>
                </a:solidFill>
                <a:effectLst/>
                <a:latin typeface="+mj-lt"/>
              </a:rPr>
              <a:t>Fake emails to steal information</a:t>
            </a:r>
          </a:p>
          <a:p>
            <a:pPr marL="342900" indent="-342900">
              <a:spcBef>
                <a:spcPts val="750"/>
              </a:spcBef>
              <a:spcAft>
                <a:spcPts val="750"/>
              </a:spcAft>
              <a:buFont typeface="Arial" panose="020B0604020202020204" pitchFamily="34" charset="0"/>
              <a:buChar char="•"/>
            </a:pPr>
            <a:r>
              <a:rPr lang="en-US" b="0" i="0" dirty="0">
                <a:solidFill>
                  <a:schemeClr val="tx1"/>
                </a:solidFill>
                <a:effectLst/>
                <a:latin typeface="+mj-lt"/>
              </a:rPr>
              <a:t>Look real but are scams</a:t>
            </a:r>
          </a:p>
          <a:p>
            <a:pPr marL="342900" indent="-342900">
              <a:spcBef>
                <a:spcPts val="750"/>
              </a:spcBef>
              <a:spcAft>
                <a:spcPts val="750"/>
              </a:spcAft>
              <a:buFont typeface="Arial" panose="020B0604020202020204" pitchFamily="34" charset="0"/>
              <a:buChar char="•"/>
            </a:pPr>
            <a:r>
              <a:rPr lang="en-US" b="0" i="0" dirty="0">
                <a:solidFill>
                  <a:schemeClr val="tx1"/>
                </a:solidFill>
                <a:effectLst/>
                <a:latin typeface="+mj-lt"/>
              </a:rPr>
              <a:t>Don't click on suspicious links</a:t>
            </a:r>
          </a:p>
          <a:p>
            <a:pPr marL="342900" indent="-342900">
              <a:spcBef>
                <a:spcPts val="750"/>
              </a:spcBef>
              <a:spcAft>
                <a:spcPts val="750"/>
              </a:spcAft>
              <a:buFont typeface="Arial" panose="020B0604020202020204" pitchFamily="34" charset="0"/>
              <a:buChar char="•"/>
            </a:pPr>
            <a:r>
              <a:rPr lang="en-US" b="0" i="0" dirty="0">
                <a:solidFill>
                  <a:schemeClr val="tx1"/>
                </a:solidFill>
                <a:effectLst/>
                <a:latin typeface="+mj-lt"/>
              </a:rPr>
              <a:t>Don't share personal info</a:t>
            </a:r>
          </a:p>
          <a:p>
            <a:pPr marL="342900" indent="-342900">
              <a:spcBef>
                <a:spcPts val="750"/>
              </a:spcBef>
              <a:spcAft>
                <a:spcPts val="750"/>
              </a:spcAft>
              <a:buFont typeface="Arial" panose="020B0604020202020204" pitchFamily="34" charset="0"/>
              <a:buChar char="•"/>
            </a:pPr>
            <a:r>
              <a:rPr lang="en-US" b="0" i="0" dirty="0">
                <a:solidFill>
                  <a:schemeClr val="tx1"/>
                </a:solidFill>
                <a:effectLst/>
                <a:latin typeface="+mj-lt"/>
              </a:rPr>
              <a:t>Report phishing emails</a:t>
            </a:r>
          </a:p>
          <a:p>
            <a:endParaRPr lang="en-AU" dirty="0">
              <a:solidFill>
                <a:schemeClr val="tx1"/>
              </a:solidFill>
              <a:latin typeface="+mj-lt"/>
            </a:endParaRPr>
          </a:p>
        </p:txBody>
      </p:sp>
      <p:pic>
        <p:nvPicPr>
          <p:cNvPr id="7" name="Content Placeholder 6" descr="Icon&#10;&#10;Description automatically generated">
            <a:extLst>
              <a:ext uri="{FF2B5EF4-FFF2-40B4-BE49-F238E27FC236}">
                <a16:creationId xmlns:a16="http://schemas.microsoft.com/office/drawing/2014/main" id="{0E2D1A05-B443-C8B1-CC5E-E1A721A1EDE1}"/>
              </a:ext>
            </a:extLst>
          </p:cNvPr>
          <p:cNvPicPr>
            <a:picLocks noGrp="1" noChangeAspect="1"/>
          </p:cNvPicPr>
          <p:nvPr>
            <p:ph sz="half" idx="2"/>
          </p:nvPr>
        </p:nvPicPr>
        <p:blipFill>
          <a:blip r:embed="rId3"/>
          <a:stretch>
            <a:fillRect/>
          </a:stretch>
        </p:blipFill>
        <p:spPr>
          <a:xfrm>
            <a:off x="6798388" y="1825625"/>
            <a:ext cx="3929223" cy="3929223"/>
          </a:xfrm>
          <a:prstGeom prst="rect">
            <a:avLst/>
          </a:prstGeom>
          <a:noFill/>
        </p:spPr>
      </p:pic>
      <p:sp>
        <p:nvSpPr>
          <p:cNvPr id="5" name="Footer Placeholder 4">
            <a:extLst>
              <a:ext uri="{FF2B5EF4-FFF2-40B4-BE49-F238E27FC236}">
                <a16:creationId xmlns:a16="http://schemas.microsoft.com/office/drawing/2014/main" id="{F2C8BC7A-CE4A-86AE-3EBE-DAFB741AC872}"/>
              </a:ext>
            </a:extLst>
          </p:cNvPr>
          <p:cNvSpPr>
            <a:spLocks noGrp="1"/>
          </p:cNvSpPr>
          <p:nvPr>
            <p:ph type="ftr" sz="quarter" idx="10"/>
          </p:nvPr>
        </p:nvSpPr>
        <p:spPr>
          <a:xfrm>
            <a:off x="838200" y="6477000"/>
            <a:ext cx="7526338" cy="244475"/>
          </a:xfrm>
        </p:spPr>
        <p:txBody>
          <a:bodyPr anchor="ctr">
            <a:normAutofit/>
          </a:bodyPr>
          <a:lstStyle/>
          <a:p>
            <a:pPr>
              <a:spcAft>
                <a:spcPts val="600"/>
              </a:spcAft>
              <a:defRPr/>
            </a:pPr>
            <a:r>
              <a:rPr lang="en-AU" dirty="0"/>
              <a:t>WA Digital Inclusion Project | Community Champions Program </a:t>
            </a:r>
          </a:p>
        </p:txBody>
      </p:sp>
      <p:sp>
        <p:nvSpPr>
          <p:cNvPr id="6" name="Slide Number Placeholder 5">
            <a:extLst>
              <a:ext uri="{FF2B5EF4-FFF2-40B4-BE49-F238E27FC236}">
                <a16:creationId xmlns:a16="http://schemas.microsoft.com/office/drawing/2014/main" id="{A0233310-3EFD-2FCA-753C-339FC872E1F1}"/>
              </a:ext>
            </a:extLst>
          </p:cNvPr>
          <p:cNvSpPr>
            <a:spLocks noGrp="1"/>
          </p:cNvSpPr>
          <p:nvPr>
            <p:ph type="sldNum" sz="quarter" idx="11"/>
          </p:nvPr>
        </p:nvSpPr>
        <p:spPr>
          <a:xfrm>
            <a:off x="8610600" y="6477000"/>
            <a:ext cx="2743200" cy="244475"/>
          </a:xfrm>
        </p:spPr>
        <p:txBody>
          <a:bodyPr wrap="square" anchor="ctr">
            <a:normAutofit/>
          </a:bodyPr>
          <a:lstStyle/>
          <a:p>
            <a:pPr>
              <a:spcAft>
                <a:spcPts val="600"/>
              </a:spcAft>
              <a:defRPr/>
            </a:pPr>
            <a:fld id="{8B8016BD-11DC-40B9-AC11-BFEBA31540E1}" type="slidenum">
              <a:rPr lang="en-AU" altLang="en-US" smtClean="0"/>
              <a:pPr>
                <a:spcAft>
                  <a:spcPts val="600"/>
                </a:spcAft>
                <a:defRPr/>
              </a:pPr>
              <a:t>11</a:t>
            </a:fld>
            <a:endParaRPr lang="en-AU" altLang="en-US"/>
          </a:p>
        </p:txBody>
      </p:sp>
    </p:spTree>
    <p:extLst>
      <p:ext uri="{BB962C8B-B14F-4D97-AF65-F5344CB8AC3E}">
        <p14:creationId xmlns:p14="http://schemas.microsoft.com/office/powerpoint/2010/main" val="1932829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C7F237-0252-91F5-807A-8286D765D9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44A617-8FB2-2F2E-2CE6-0DAFF8179DF9}"/>
              </a:ext>
            </a:extLst>
          </p:cNvPr>
          <p:cNvSpPr>
            <a:spLocks noGrp="1"/>
          </p:cNvSpPr>
          <p:nvPr>
            <p:ph type="title"/>
          </p:nvPr>
        </p:nvSpPr>
        <p:spPr>
          <a:xfrm>
            <a:off x="2019450" y="167408"/>
            <a:ext cx="9228138" cy="1325563"/>
          </a:xfrm>
        </p:spPr>
        <p:txBody>
          <a:bodyPr/>
          <a:lstStyle/>
          <a:p>
            <a:r>
              <a:rPr lang="en-AU" dirty="0">
                <a:latin typeface="+mn-lt"/>
                <a:cs typeface="Arial" panose="020B0604020202020204" pitchFamily="34" charset="0"/>
              </a:rPr>
              <a:t>Phishing Scams</a:t>
            </a:r>
            <a:endParaRPr lang="en-AU" dirty="0">
              <a:latin typeface="+mn-lt"/>
            </a:endParaRPr>
          </a:p>
        </p:txBody>
      </p:sp>
      <p:sp>
        <p:nvSpPr>
          <p:cNvPr id="9" name="Content Placeholder 2">
            <a:extLst>
              <a:ext uri="{FF2B5EF4-FFF2-40B4-BE49-F238E27FC236}">
                <a16:creationId xmlns:a16="http://schemas.microsoft.com/office/drawing/2014/main" id="{C3731FAE-2B01-DBA5-7423-2C5B0BF4315B}"/>
              </a:ext>
            </a:extLst>
          </p:cNvPr>
          <p:cNvSpPr>
            <a:spLocks noGrp="1"/>
          </p:cNvSpPr>
          <p:nvPr>
            <p:ph sz="half" idx="1"/>
          </p:nvPr>
        </p:nvSpPr>
        <p:spPr>
          <a:xfrm>
            <a:off x="866172" y="3004457"/>
            <a:ext cx="3473599" cy="943429"/>
          </a:xfrm>
        </p:spPr>
        <p:txBody>
          <a:bodyPr/>
          <a:lstStyle/>
          <a:p>
            <a:pPr marL="0" lvl="0" indent="0">
              <a:lnSpc>
                <a:spcPct val="107000"/>
              </a:lnSpc>
              <a:spcAft>
                <a:spcPts val="800"/>
              </a:spcAft>
              <a:buNone/>
              <a:tabLst>
                <a:tab pos="457200" algn="l"/>
              </a:tabLst>
            </a:pPr>
            <a:r>
              <a:rPr lang="en-US" kern="100" dirty="0">
                <a:solidFill>
                  <a:schemeClr val="tx1"/>
                </a:solidFill>
                <a:effectLst/>
                <a:latin typeface="+mj-lt"/>
                <a:ea typeface="Aptos" panose="020B0004020202020204" pitchFamily="34" charset="0"/>
                <a:cs typeface="Arial" panose="020B0604020202020204" pitchFamily="34" charset="0"/>
              </a:rPr>
              <a:t>What are the signs that this is a fake email?</a:t>
            </a:r>
          </a:p>
        </p:txBody>
      </p:sp>
      <p:sp>
        <p:nvSpPr>
          <p:cNvPr id="6" name="Slide Number Placeholder 5">
            <a:extLst>
              <a:ext uri="{FF2B5EF4-FFF2-40B4-BE49-F238E27FC236}">
                <a16:creationId xmlns:a16="http://schemas.microsoft.com/office/drawing/2014/main" id="{4CC6F0DD-2918-4914-F29C-72FFDA8FD2EE}"/>
              </a:ext>
            </a:extLst>
          </p:cNvPr>
          <p:cNvSpPr>
            <a:spLocks noGrp="1"/>
          </p:cNvSpPr>
          <p:nvPr>
            <p:ph type="sldNum" sz="quarter" idx="11"/>
          </p:nvPr>
        </p:nvSpPr>
        <p:spPr/>
        <p:txBody>
          <a:bodyPr/>
          <a:lstStyle/>
          <a:p>
            <a:pPr>
              <a:defRPr/>
            </a:pPr>
            <a:fld id="{5D834F31-63CD-4BB0-9F9E-B240BA518BE4}" type="slidenum">
              <a:rPr lang="en-AU" altLang="en-US" smtClean="0"/>
              <a:pPr>
                <a:defRPr/>
              </a:pPr>
              <a:t>12</a:t>
            </a:fld>
            <a:endParaRPr lang="en-AU" altLang="en-US"/>
          </a:p>
        </p:txBody>
      </p:sp>
      <p:pic>
        <p:nvPicPr>
          <p:cNvPr id="3" name="Picture 2" descr="Icon&#10;&#10;Description automatically generated">
            <a:extLst>
              <a:ext uri="{FF2B5EF4-FFF2-40B4-BE49-F238E27FC236}">
                <a16:creationId xmlns:a16="http://schemas.microsoft.com/office/drawing/2014/main" id="{3E33ADEF-2ABB-5604-A2FA-EC7C9D0DA5BA}"/>
              </a:ext>
            </a:extLst>
          </p:cNvPr>
          <p:cNvPicPr>
            <a:picLocks noChangeAspect="1"/>
          </p:cNvPicPr>
          <p:nvPr/>
        </p:nvPicPr>
        <p:blipFill>
          <a:blip r:embed="rId3"/>
          <a:stretch>
            <a:fillRect/>
          </a:stretch>
        </p:blipFill>
        <p:spPr>
          <a:xfrm>
            <a:off x="866173" y="300637"/>
            <a:ext cx="1059104" cy="1059104"/>
          </a:xfrm>
          <a:prstGeom prst="rect">
            <a:avLst/>
          </a:prstGeom>
        </p:spPr>
      </p:pic>
      <p:pic>
        <p:nvPicPr>
          <p:cNvPr id="10" name="Picture 9">
            <a:extLst>
              <a:ext uri="{FF2B5EF4-FFF2-40B4-BE49-F238E27FC236}">
                <a16:creationId xmlns:a16="http://schemas.microsoft.com/office/drawing/2014/main" id="{31AD4F59-D5E8-93AC-D54A-5D913BB4A51F}"/>
              </a:ext>
            </a:extLst>
          </p:cNvPr>
          <p:cNvPicPr>
            <a:picLocks noChangeAspect="1"/>
          </p:cNvPicPr>
          <p:nvPr/>
        </p:nvPicPr>
        <p:blipFill>
          <a:blip r:embed="rId4"/>
          <a:stretch>
            <a:fillRect/>
          </a:stretch>
        </p:blipFill>
        <p:spPr>
          <a:xfrm>
            <a:off x="5314071" y="1124028"/>
            <a:ext cx="6593058" cy="5120744"/>
          </a:xfrm>
          <a:prstGeom prst="rect">
            <a:avLst/>
          </a:prstGeom>
        </p:spPr>
      </p:pic>
    </p:spTree>
    <p:extLst>
      <p:ext uri="{BB962C8B-B14F-4D97-AF65-F5344CB8AC3E}">
        <p14:creationId xmlns:p14="http://schemas.microsoft.com/office/powerpoint/2010/main" val="14562216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7" name="Picture 5" descr="Text, letter&#10;&#10;Description automatically generated">
            <a:extLst>
              <a:ext uri="{FF2B5EF4-FFF2-40B4-BE49-F238E27FC236}">
                <a16:creationId xmlns:a16="http://schemas.microsoft.com/office/drawing/2014/main" id="{8A0BAB50-9EE6-B1ED-D685-F01CCD4BF4B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558018" y="501137"/>
            <a:ext cx="5332017" cy="899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Text, letter&#10;&#10;Description automatically generated">
            <a:extLst>
              <a:ext uri="{FF2B5EF4-FFF2-40B4-BE49-F238E27FC236}">
                <a16:creationId xmlns:a16="http://schemas.microsoft.com/office/drawing/2014/main" id="{AE7CE0A8-6D82-7742-B70B-7E3C315D95A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558018" y="1452710"/>
            <a:ext cx="5332017" cy="65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Text, letter&#10;&#10;Description automatically generated">
            <a:extLst>
              <a:ext uri="{FF2B5EF4-FFF2-40B4-BE49-F238E27FC236}">
                <a16:creationId xmlns:a16="http://schemas.microsoft.com/office/drawing/2014/main" id="{4BADF0B1-6992-18C4-30AB-429D17C38CB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4442245" y="2116865"/>
            <a:ext cx="5332017" cy="2267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Text, letter&#10;&#10;Description automatically generated">
            <a:extLst>
              <a:ext uri="{FF2B5EF4-FFF2-40B4-BE49-F238E27FC236}">
                <a16:creationId xmlns:a16="http://schemas.microsoft.com/office/drawing/2014/main" id="{0B8BEB58-0450-849F-ED5D-3BB2C0200CB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a:stretch/>
        </p:blipFill>
        <p:spPr bwMode="auto">
          <a:xfrm>
            <a:off x="4442245" y="4384086"/>
            <a:ext cx="5332017" cy="899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descr="Text, letter&#10;&#10;Description automatically generated">
            <a:extLst>
              <a:ext uri="{FF2B5EF4-FFF2-40B4-BE49-F238E27FC236}">
                <a16:creationId xmlns:a16="http://schemas.microsoft.com/office/drawing/2014/main" id="{399D2C4D-0A58-B325-01B1-560BB81D9B39}"/>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89"/>
          <a:stretch/>
        </p:blipFill>
        <p:spPr bwMode="auto">
          <a:xfrm>
            <a:off x="4442244" y="5387798"/>
            <a:ext cx="5332017" cy="11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6737592F-77A4-1171-3AC3-1710207EFBD1}"/>
              </a:ext>
            </a:extLst>
          </p:cNvPr>
          <p:cNvSpPr txBox="1"/>
          <p:nvPr/>
        </p:nvSpPr>
        <p:spPr>
          <a:xfrm>
            <a:off x="4531113" y="501137"/>
            <a:ext cx="6751507" cy="461665"/>
          </a:xfrm>
          <a:prstGeom prst="rect">
            <a:avLst/>
          </a:prstGeom>
          <a:noFill/>
        </p:spPr>
        <p:txBody>
          <a:bodyPr wrap="square" rtlCol="0">
            <a:spAutoFit/>
          </a:bodyPr>
          <a:lstStyle/>
          <a:p>
            <a:r>
              <a:rPr lang="en-US" sz="2400" dirty="0">
                <a:solidFill>
                  <a:srgbClr val="FF0000"/>
                </a:solidFill>
                <a:latin typeface="+mj-lt"/>
                <a:cs typeface="Arial" panose="020B0604020202020204" pitchFamily="34" charset="0"/>
              </a:rPr>
              <a:t>Not a government email address</a:t>
            </a:r>
            <a:endParaRPr lang="en-AU" sz="2400" dirty="0">
              <a:solidFill>
                <a:srgbClr val="FF0000"/>
              </a:solidFill>
              <a:latin typeface="+mj-lt"/>
              <a:cs typeface="Arial" panose="020B0604020202020204" pitchFamily="34" charset="0"/>
            </a:endParaRPr>
          </a:p>
        </p:txBody>
      </p:sp>
      <p:sp>
        <p:nvSpPr>
          <p:cNvPr id="4" name="TextBox 3">
            <a:extLst>
              <a:ext uri="{FF2B5EF4-FFF2-40B4-BE49-F238E27FC236}">
                <a16:creationId xmlns:a16="http://schemas.microsoft.com/office/drawing/2014/main" id="{2D425D8B-6D30-284E-1837-667160975ADE}"/>
              </a:ext>
            </a:extLst>
          </p:cNvPr>
          <p:cNvSpPr txBox="1"/>
          <p:nvPr/>
        </p:nvSpPr>
        <p:spPr>
          <a:xfrm>
            <a:off x="9539202" y="1538867"/>
            <a:ext cx="2635823" cy="2308324"/>
          </a:xfrm>
          <a:prstGeom prst="rect">
            <a:avLst/>
          </a:prstGeom>
          <a:noFill/>
        </p:spPr>
        <p:txBody>
          <a:bodyPr wrap="square" rtlCol="0">
            <a:spAutoFit/>
          </a:bodyPr>
          <a:lstStyle/>
          <a:p>
            <a:r>
              <a:rPr lang="en-US" sz="2400" dirty="0">
                <a:solidFill>
                  <a:srgbClr val="FF0000"/>
                </a:solidFill>
                <a:latin typeface="+mj-lt"/>
                <a:cs typeface="Arial" panose="020B0604020202020204" pitchFamily="34" charset="0"/>
              </a:rPr>
              <a:t>This sounds too good to be true. Contact the ATO or check MyGov to see if they owe you money.</a:t>
            </a:r>
            <a:endParaRPr lang="en-AU" sz="2400" dirty="0">
              <a:solidFill>
                <a:srgbClr val="FF0000"/>
              </a:solidFill>
              <a:latin typeface="+mj-lt"/>
              <a:cs typeface="Arial" panose="020B0604020202020204" pitchFamily="34" charset="0"/>
            </a:endParaRPr>
          </a:p>
        </p:txBody>
      </p:sp>
      <p:sp>
        <p:nvSpPr>
          <p:cNvPr id="6" name="TextBox 5">
            <a:extLst>
              <a:ext uri="{FF2B5EF4-FFF2-40B4-BE49-F238E27FC236}">
                <a16:creationId xmlns:a16="http://schemas.microsoft.com/office/drawing/2014/main" id="{0606F271-127A-26D5-BB6E-FA1BB6F850AB}"/>
              </a:ext>
            </a:extLst>
          </p:cNvPr>
          <p:cNvSpPr txBox="1"/>
          <p:nvPr/>
        </p:nvSpPr>
        <p:spPr>
          <a:xfrm>
            <a:off x="9573889" y="4539822"/>
            <a:ext cx="2566447" cy="830997"/>
          </a:xfrm>
          <a:prstGeom prst="rect">
            <a:avLst/>
          </a:prstGeom>
          <a:noFill/>
        </p:spPr>
        <p:txBody>
          <a:bodyPr wrap="square" rtlCol="0">
            <a:spAutoFit/>
          </a:bodyPr>
          <a:lstStyle/>
          <a:p>
            <a:r>
              <a:rPr lang="en-US" sz="2400" dirty="0">
                <a:solidFill>
                  <a:srgbClr val="FF0000"/>
                </a:solidFill>
                <a:latin typeface="+mn-lt"/>
                <a:cs typeface="Arial" panose="020B0604020202020204" pitchFamily="34" charset="0"/>
              </a:rPr>
              <a:t>Creating a sense of urgency</a:t>
            </a:r>
            <a:endParaRPr lang="en-AU" sz="2400" dirty="0">
              <a:solidFill>
                <a:srgbClr val="FF0000"/>
              </a:solidFill>
              <a:latin typeface="+mn-lt"/>
              <a:cs typeface="Arial" panose="020B0604020202020204" pitchFamily="34" charset="0"/>
            </a:endParaRPr>
          </a:p>
        </p:txBody>
      </p:sp>
      <p:sp>
        <p:nvSpPr>
          <p:cNvPr id="7" name="TextBox 6">
            <a:extLst>
              <a:ext uri="{FF2B5EF4-FFF2-40B4-BE49-F238E27FC236}">
                <a16:creationId xmlns:a16="http://schemas.microsoft.com/office/drawing/2014/main" id="{29D910CE-6B62-7485-394D-AFE1AA218CC1}"/>
              </a:ext>
            </a:extLst>
          </p:cNvPr>
          <p:cNvSpPr txBox="1"/>
          <p:nvPr/>
        </p:nvSpPr>
        <p:spPr>
          <a:xfrm>
            <a:off x="504612" y="4556188"/>
            <a:ext cx="3826251" cy="1938992"/>
          </a:xfrm>
          <a:prstGeom prst="rect">
            <a:avLst/>
          </a:prstGeom>
          <a:noFill/>
        </p:spPr>
        <p:txBody>
          <a:bodyPr wrap="square" rtlCol="0">
            <a:spAutoFit/>
          </a:bodyPr>
          <a:lstStyle/>
          <a:p>
            <a:r>
              <a:rPr lang="en-US" sz="2400" dirty="0">
                <a:solidFill>
                  <a:srgbClr val="FF0000"/>
                </a:solidFill>
                <a:latin typeface="+mj-lt"/>
                <a:cs typeface="Arial" panose="020B0604020202020204" pitchFamily="34" charset="0"/>
              </a:rPr>
              <a:t>Asking for you to send 100 points of ID. The government would never ask for this information by email!</a:t>
            </a:r>
            <a:endParaRPr lang="en-AU" sz="2400" dirty="0">
              <a:solidFill>
                <a:srgbClr val="FF0000"/>
              </a:solidFill>
              <a:latin typeface="+mj-lt"/>
              <a:cs typeface="Arial" panose="020B0604020202020204" pitchFamily="34" charset="0"/>
            </a:endParaRPr>
          </a:p>
        </p:txBody>
      </p:sp>
      <p:sp>
        <p:nvSpPr>
          <p:cNvPr id="13" name="Rectangle 12">
            <a:extLst>
              <a:ext uri="{FF2B5EF4-FFF2-40B4-BE49-F238E27FC236}">
                <a16:creationId xmlns:a16="http://schemas.microsoft.com/office/drawing/2014/main" id="{3E7A8C94-7459-330F-F5A6-A501C2A3C4E4}"/>
              </a:ext>
            </a:extLst>
          </p:cNvPr>
          <p:cNvSpPr/>
          <p:nvPr/>
        </p:nvSpPr>
        <p:spPr>
          <a:xfrm>
            <a:off x="558018" y="541263"/>
            <a:ext cx="3973095" cy="593890"/>
          </a:xfrm>
          <a:prstGeom prst="rect">
            <a:avLst/>
          </a:prstGeom>
          <a:solidFill>
            <a:srgbClr val="FBFF63">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ectangle 13">
            <a:extLst>
              <a:ext uri="{FF2B5EF4-FFF2-40B4-BE49-F238E27FC236}">
                <a16:creationId xmlns:a16="http://schemas.microsoft.com/office/drawing/2014/main" id="{7DF57220-087B-B0ED-D035-9E70D1FC08DD}"/>
              </a:ext>
            </a:extLst>
          </p:cNvPr>
          <p:cNvSpPr/>
          <p:nvPr/>
        </p:nvSpPr>
        <p:spPr>
          <a:xfrm>
            <a:off x="4442243" y="3691847"/>
            <a:ext cx="4987530" cy="593890"/>
          </a:xfrm>
          <a:prstGeom prst="rect">
            <a:avLst/>
          </a:prstGeom>
          <a:solidFill>
            <a:srgbClr val="FBFF63">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ectangle 14">
            <a:extLst>
              <a:ext uri="{FF2B5EF4-FFF2-40B4-BE49-F238E27FC236}">
                <a16:creationId xmlns:a16="http://schemas.microsoft.com/office/drawing/2014/main" id="{8A1C541B-2105-117B-E4C6-51C397911DE7}"/>
              </a:ext>
            </a:extLst>
          </p:cNvPr>
          <p:cNvSpPr/>
          <p:nvPr/>
        </p:nvSpPr>
        <p:spPr>
          <a:xfrm>
            <a:off x="6936008" y="4393070"/>
            <a:ext cx="1884435" cy="293505"/>
          </a:xfrm>
          <a:prstGeom prst="rect">
            <a:avLst/>
          </a:prstGeom>
          <a:solidFill>
            <a:srgbClr val="FBFF63">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Rectangle 15">
            <a:extLst>
              <a:ext uri="{FF2B5EF4-FFF2-40B4-BE49-F238E27FC236}">
                <a16:creationId xmlns:a16="http://schemas.microsoft.com/office/drawing/2014/main" id="{DC03B3DF-CF19-DF6A-2930-FDF20F0E50D2}"/>
              </a:ext>
            </a:extLst>
          </p:cNvPr>
          <p:cNvSpPr/>
          <p:nvPr/>
        </p:nvSpPr>
        <p:spPr>
          <a:xfrm>
            <a:off x="4442243" y="5942910"/>
            <a:ext cx="4969043" cy="552270"/>
          </a:xfrm>
          <a:prstGeom prst="rect">
            <a:avLst/>
          </a:prstGeom>
          <a:solidFill>
            <a:srgbClr val="FBFF63">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ectangle 16">
            <a:extLst>
              <a:ext uri="{FF2B5EF4-FFF2-40B4-BE49-F238E27FC236}">
                <a16:creationId xmlns:a16="http://schemas.microsoft.com/office/drawing/2014/main" id="{F0D90BCA-6760-3A24-D225-AEFD6B78648E}"/>
              </a:ext>
            </a:extLst>
          </p:cNvPr>
          <p:cNvSpPr/>
          <p:nvPr/>
        </p:nvSpPr>
        <p:spPr>
          <a:xfrm>
            <a:off x="4442243" y="4962084"/>
            <a:ext cx="4096846" cy="321433"/>
          </a:xfrm>
          <a:prstGeom prst="rect">
            <a:avLst/>
          </a:prstGeom>
          <a:solidFill>
            <a:srgbClr val="FBFF63">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8" name="Picture 17">
            <a:extLst>
              <a:ext uri="{FF2B5EF4-FFF2-40B4-BE49-F238E27FC236}">
                <a16:creationId xmlns:a16="http://schemas.microsoft.com/office/drawing/2014/main" id="{A5F75349-9359-6D21-C10D-D97451B3A5A5}"/>
              </a:ext>
            </a:extLst>
          </p:cNvPr>
          <p:cNvPicPr>
            <a:picLocks noChangeAspect="1"/>
          </p:cNvPicPr>
          <p:nvPr/>
        </p:nvPicPr>
        <p:blipFill>
          <a:blip r:embed="rId8"/>
          <a:srcRect t="16448" r="37575" b="61694"/>
          <a:stretch/>
        </p:blipFill>
        <p:spPr>
          <a:xfrm>
            <a:off x="506564" y="2167191"/>
            <a:ext cx="3826251" cy="1055558"/>
          </a:xfrm>
          <a:prstGeom prst="rect">
            <a:avLst/>
          </a:prstGeom>
        </p:spPr>
      </p:pic>
      <p:sp>
        <p:nvSpPr>
          <p:cNvPr id="21" name="TextBox 20">
            <a:extLst>
              <a:ext uri="{FF2B5EF4-FFF2-40B4-BE49-F238E27FC236}">
                <a16:creationId xmlns:a16="http://schemas.microsoft.com/office/drawing/2014/main" id="{D46E508B-5D1D-EF82-3756-EDA39084DCDC}"/>
              </a:ext>
            </a:extLst>
          </p:cNvPr>
          <p:cNvSpPr txBox="1"/>
          <p:nvPr/>
        </p:nvSpPr>
        <p:spPr>
          <a:xfrm>
            <a:off x="506564" y="3246247"/>
            <a:ext cx="3296179" cy="830997"/>
          </a:xfrm>
          <a:prstGeom prst="rect">
            <a:avLst/>
          </a:prstGeom>
          <a:noFill/>
        </p:spPr>
        <p:txBody>
          <a:bodyPr wrap="square" rtlCol="0">
            <a:spAutoFit/>
          </a:bodyPr>
          <a:lstStyle/>
          <a:p>
            <a:r>
              <a:rPr lang="en-US" sz="2400" dirty="0">
                <a:solidFill>
                  <a:srgbClr val="FF0000"/>
                </a:solidFill>
                <a:latin typeface="+mj-lt"/>
                <a:cs typeface="Arial" panose="020B0604020202020204" pitchFamily="34" charset="0"/>
              </a:rPr>
              <a:t>Logo copied from ATO website</a:t>
            </a:r>
            <a:endParaRPr lang="en-AU" sz="2400" dirty="0">
              <a:solidFill>
                <a:srgbClr val="FF0000"/>
              </a:solidFill>
              <a:latin typeface="+mj-lt"/>
              <a:cs typeface="Arial" panose="020B0604020202020204" pitchFamily="34" charset="0"/>
            </a:endParaRPr>
          </a:p>
        </p:txBody>
      </p:sp>
      <p:pic>
        <p:nvPicPr>
          <p:cNvPr id="22" name="Picture 21" descr="Icon&#10;&#10;Description automatically generated">
            <a:extLst>
              <a:ext uri="{FF2B5EF4-FFF2-40B4-BE49-F238E27FC236}">
                <a16:creationId xmlns:a16="http://schemas.microsoft.com/office/drawing/2014/main" id="{35ACFC59-B243-09D3-DB6C-8ED40C561D4F}"/>
              </a:ext>
            </a:extLst>
          </p:cNvPr>
          <p:cNvPicPr>
            <a:picLocks noChangeAspect="1"/>
          </p:cNvPicPr>
          <p:nvPr/>
        </p:nvPicPr>
        <p:blipFill>
          <a:blip r:embed="rId9"/>
          <a:stretch>
            <a:fillRect/>
          </a:stretch>
        </p:blipFill>
        <p:spPr>
          <a:xfrm>
            <a:off x="9441520" y="147250"/>
            <a:ext cx="1059104" cy="1059104"/>
          </a:xfrm>
          <a:prstGeom prst="rect">
            <a:avLst/>
          </a:prstGeom>
        </p:spPr>
      </p:pic>
    </p:spTree>
    <p:extLst>
      <p:ext uri="{BB962C8B-B14F-4D97-AF65-F5344CB8AC3E}">
        <p14:creationId xmlns:p14="http://schemas.microsoft.com/office/powerpoint/2010/main" val="39948726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A7366-2CD4-A37E-0DE6-2A78D86C8954}"/>
              </a:ext>
            </a:extLst>
          </p:cNvPr>
          <p:cNvSpPr>
            <a:spLocks noGrp="1"/>
          </p:cNvSpPr>
          <p:nvPr>
            <p:ph type="title"/>
          </p:nvPr>
        </p:nvSpPr>
        <p:spPr/>
        <p:txBody>
          <a:bodyPr/>
          <a:lstStyle/>
          <a:p>
            <a:r>
              <a:rPr lang="en-AU" dirty="0"/>
              <a:t>Reflection</a:t>
            </a:r>
          </a:p>
        </p:txBody>
      </p:sp>
      <p:sp>
        <p:nvSpPr>
          <p:cNvPr id="3" name="Content Placeholder 2">
            <a:extLst>
              <a:ext uri="{FF2B5EF4-FFF2-40B4-BE49-F238E27FC236}">
                <a16:creationId xmlns:a16="http://schemas.microsoft.com/office/drawing/2014/main" id="{F177F4EA-0708-E693-8880-24B2318ACBC2}"/>
              </a:ext>
            </a:extLst>
          </p:cNvPr>
          <p:cNvSpPr>
            <a:spLocks noGrp="1"/>
          </p:cNvSpPr>
          <p:nvPr>
            <p:ph sz="half" idx="1"/>
          </p:nvPr>
        </p:nvSpPr>
        <p:spPr>
          <a:xfrm>
            <a:off x="838200" y="1825626"/>
            <a:ext cx="5181600" cy="2601232"/>
          </a:xfrm>
        </p:spPr>
        <p:txBody>
          <a:bodyPr/>
          <a:lstStyle/>
          <a:p>
            <a:pPr algn="l">
              <a:spcBef>
                <a:spcPts val="750"/>
              </a:spcBef>
              <a:spcAft>
                <a:spcPts val="750"/>
              </a:spcAft>
              <a:buFont typeface="Arial" panose="020B0604020202020204" pitchFamily="34" charset="0"/>
              <a:buChar char="•"/>
            </a:pPr>
            <a:r>
              <a:rPr lang="en-US" b="0" i="0" dirty="0">
                <a:solidFill>
                  <a:srgbClr val="242424"/>
                </a:solidFill>
                <a:effectLst/>
              </a:rPr>
              <a:t>What is email and what it can be used for</a:t>
            </a:r>
          </a:p>
          <a:p>
            <a:pPr algn="l">
              <a:spcBef>
                <a:spcPts val="750"/>
              </a:spcBef>
              <a:spcAft>
                <a:spcPts val="750"/>
              </a:spcAft>
              <a:buFont typeface="Arial" panose="020B0604020202020204" pitchFamily="34" charset="0"/>
              <a:buChar char="•"/>
            </a:pPr>
            <a:r>
              <a:rPr lang="en-US" b="0" i="0" dirty="0">
                <a:solidFill>
                  <a:srgbClr val="242424"/>
                </a:solidFill>
                <a:effectLst/>
              </a:rPr>
              <a:t>Setting up an email account</a:t>
            </a:r>
          </a:p>
          <a:p>
            <a:pPr algn="l">
              <a:spcBef>
                <a:spcPts val="750"/>
              </a:spcBef>
              <a:spcAft>
                <a:spcPts val="750"/>
              </a:spcAft>
              <a:buFont typeface="Arial" panose="020B0604020202020204" pitchFamily="34" charset="0"/>
              <a:buChar char="•"/>
            </a:pPr>
            <a:r>
              <a:rPr lang="en-US" dirty="0">
                <a:solidFill>
                  <a:srgbClr val="242424"/>
                </a:solidFill>
              </a:rPr>
              <a:t>Using email</a:t>
            </a:r>
          </a:p>
          <a:p>
            <a:pPr algn="l">
              <a:spcBef>
                <a:spcPts val="750"/>
              </a:spcBef>
              <a:spcAft>
                <a:spcPts val="750"/>
              </a:spcAft>
              <a:buFont typeface="Arial" panose="020B0604020202020204" pitchFamily="34" charset="0"/>
              <a:buChar char="•"/>
            </a:pPr>
            <a:r>
              <a:rPr lang="en-US" b="0" i="0" dirty="0">
                <a:solidFill>
                  <a:srgbClr val="242424"/>
                </a:solidFill>
                <a:effectLst/>
              </a:rPr>
              <a:t>Being safe with email (phishing!)</a:t>
            </a:r>
          </a:p>
          <a:p>
            <a:pPr algn="l">
              <a:spcBef>
                <a:spcPts val="750"/>
              </a:spcBef>
              <a:spcAft>
                <a:spcPts val="750"/>
              </a:spcAft>
              <a:buFont typeface="Arial" panose="020B0604020202020204" pitchFamily="34" charset="0"/>
              <a:buChar char="•"/>
            </a:pPr>
            <a:endParaRPr lang="en-US" dirty="0">
              <a:solidFill>
                <a:srgbClr val="242424"/>
              </a:solidFill>
            </a:endParaRPr>
          </a:p>
          <a:p>
            <a:pPr marL="0" indent="0" algn="l">
              <a:spcBef>
                <a:spcPts val="750"/>
              </a:spcBef>
              <a:spcAft>
                <a:spcPts val="750"/>
              </a:spcAft>
              <a:buNone/>
            </a:pPr>
            <a:endParaRPr lang="en-US" b="0" i="0" dirty="0">
              <a:solidFill>
                <a:srgbClr val="242424"/>
              </a:solidFill>
              <a:effectLst/>
            </a:endParaRPr>
          </a:p>
          <a:p>
            <a:endParaRPr lang="en-AU" dirty="0"/>
          </a:p>
        </p:txBody>
      </p:sp>
      <p:sp>
        <p:nvSpPr>
          <p:cNvPr id="5" name="Footer Placeholder 4">
            <a:extLst>
              <a:ext uri="{FF2B5EF4-FFF2-40B4-BE49-F238E27FC236}">
                <a16:creationId xmlns:a16="http://schemas.microsoft.com/office/drawing/2014/main" id="{AE494C11-55AF-1D2D-6A1E-BEAEDE0691B4}"/>
              </a:ext>
            </a:extLst>
          </p:cNvPr>
          <p:cNvSpPr>
            <a:spLocks noGrp="1"/>
          </p:cNvSpPr>
          <p:nvPr>
            <p:ph type="ftr" sz="quarter" idx="10"/>
          </p:nvPr>
        </p:nvSpPr>
        <p:spPr/>
        <p:txBody>
          <a:bodyPr/>
          <a:lstStyle/>
          <a:p>
            <a:pPr>
              <a:defRPr/>
            </a:pPr>
            <a:r>
              <a:rPr lang="en-AU" dirty="0"/>
              <a:t>WA Digital Inclusion Project | Community Champions Program </a:t>
            </a:r>
          </a:p>
        </p:txBody>
      </p:sp>
      <p:sp>
        <p:nvSpPr>
          <p:cNvPr id="6" name="Slide Number Placeholder 5">
            <a:extLst>
              <a:ext uri="{FF2B5EF4-FFF2-40B4-BE49-F238E27FC236}">
                <a16:creationId xmlns:a16="http://schemas.microsoft.com/office/drawing/2014/main" id="{B7E30D2B-5762-459F-3152-679BB3E1B1A4}"/>
              </a:ext>
            </a:extLst>
          </p:cNvPr>
          <p:cNvSpPr>
            <a:spLocks noGrp="1"/>
          </p:cNvSpPr>
          <p:nvPr>
            <p:ph type="sldNum" sz="quarter" idx="11"/>
          </p:nvPr>
        </p:nvSpPr>
        <p:spPr/>
        <p:txBody>
          <a:bodyPr/>
          <a:lstStyle/>
          <a:p>
            <a:pPr>
              <a:defRPr/>
            </a:pPr>
            <a:fld id="{D38658D8-01DA-4081-BFE8-329E6740CCE9}" type="slidenum">
              <a:rPr lang="en-AU" altLang="en-US" smtClean="0"/>
              <a:pPr>
                <a:defRPr/>
              </a:pPr>
              <a:t>14</a:t>
            </a:fld>
            <a:endParaRPr lang="en-AU" altLang="en-US"/>
          </a:p>
        </p:txBody>
      </p:sp>
      <p:pic>
        <p:nvPicPr>
          <p:cNvPr id="7" name="Picture 2" descr="Outlook logo">
            <a:extLst>
              <a:ext uri="{FF2B5EF4-FFF2-40B4-BE49-F238E27FC236}">
                <a16:creationId xmlns:a16="http://schemas.microsoft.com/office/drawing/2014/main" id="{F006B9B5-5AA2-571D-0D4F-9096A03E4C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7717" y="1758082"/>
            <a:ext cx="804735" cy="735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Gmail logo">
            <a:extLst>
              <a:ext uri="{FF2B5EF4-FFF2-40B4-BE49-F238E27FC236}">
                <a16:creationId xmlns:a16="http://schemas.microsoft.com/office/drawing/2014/main" id="{CEFD5DF3-F6E0-A283-7F8F-AB602A930B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49611" y="1798146"/>
            <a:ext cx="804735" cy="58887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Yahoo">
            <a:extLst>
              <a:ext uri="{FF2B5EF4-FFF2-40B4-BE49-F238E27FC236}">
                <a16:creationId xmlns:a16="http://schemas.microsoft.com/office/drawing/2014/main" id="{267B7382-F0E6-1D0D-72FD-56AC2841566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36882" y="1868786"/>
            <a:ext cx="1828286" cy="537759"/>
          </a:xfrm>
          <a:prstGeom prst="rect">
            <a:avLst/>
          </a:prstGeom>
          <a:noFill/>
          <a:extLst>
            <a:ext uri="{909E8E84-426E-40DD-AFC4-6F175D3DCCD1}">
              <a14:hiddenFill xmlns:a14="http://schemas.microsoft.com/office/drawing/2010/main">
                <a:solidFill>
                  <a:srgbClr val="FFFFFF"/>
                </a:solidFill>
              </a14:hiddenFill>
            </a:ext>
          </a:extLst>
        </p:spPr>
      </p:pic>
      <p:pic>
        <p:nvPicPr>
          <p:cNvPr id="10" name="Content Placeholder 6" descr="Icon&#10;&#10;Description automatically generated">
            <a:extLst>
              <a:ext uri="{FF2B5EF4-FFF2-40B4-BE49-F238E27FC236}">
                <a16:creationId xmlns:a16="http://schemas.microsoft.com/office/drawing/2014/main" id="{D9AE6163-E1C9-174B-59FD-DBB54A385FEA}"/>
              </a:ext>
            </a:extLst>
          </p:cNvPr>
          <p:cNvPicPr>
            <a:picLocks noGrp="1" noChangeAspect="1"/>
          </p:cNvPicPr>
          <p:nvPr>
            <p:ph sz="half" idx="2"/>
          </p:nvPr>
        </p:nvPicPr>
        <p:blipFill>
          <a:blip r:embed="rId6"/>
          <a:stretch>
            <a:fillRect/>
          </a:stretch>
        </p:blipFill>
        <p:spPr>
          <a:xfrm>
            <a:off x="7976911" y="4554354"/>
            <a:ext cx="1258811" cy="1234192"/>
          </a:xfrm>
          <a:prstGeom prst="rect">
            <a:avLst/>
          </a:prstGeom>
          <a:noFill/>
        </p:spPr>
      </p:pic>
      <p:pic>
        <p:nvPicPr>
          <p:cNvPr id="11" name="Picture 2" descr="myGov Home | myGov">
            <a:extLst>
              <a:ext uri="{FF2B5EF4-FFF2-40B4-BE49-F238E27FC236}">
                <a16:creationId xmlns:a16="http://schemas.microsoft.com/office/drawing/2014/main" id="{709FC66B-EFD6-A8C2-2D21-54A85687729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02373" y="2857710"/>
            <a:ext cx="2281337" cy="770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8" descr="Online Bank Logo Vector Art, Icons, and Graphics for Free ...">
            <a:extLst>
              <a:ext uri="{FF2B5EF4-FFF2-40B4-BE49-F238E27FC236}">
                <a16:creationId xmlns:a16="http://schemas.microsoft.com/office/drawing/2014/main" id="{A12FF2CB-7BD4-D8CB-4D27-F46F7F44429C}"/>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a:stretch/>
        </p:blipFill>
        <p:spPr bwMode="auto">
          <a:xfrm>
            <a:off x="6494306" y="3925100"/>
            <a:ext cx="1451558" cy="123419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descr="155,500+ Online Cart Stock Photos, Pictures &amp; Royalty-Free Images - iStock  | Online cart icon, Shopping online cart, Shop online cart">
            <a:extLst>
              <a:ext uri="{FF2B5EF4-FFF2-40B4-BE49-F238E27FC236}">
                <a16:creationId xmlns:a16="http://schemas.microsoft.com/office/drawing/2014/main" id="{C41868E1-DCF5-F742-48EB-54040C7F034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378751" y="2560538"/>
            <a:ext cx="1165870" cy="1143068"/>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a:extLst>
              <a:ext uri="{FF2B5EF4-FFF2-40B4-BE49-F238E27FC236}">
                <a16:creationId xmlns:a16="http://schemas.microsoft.com/office/drawing/2014/main" id="{59DB6AAB-66E0-E909-B07E-3D88184454F4}"/>
              </a:ext>
            </a:extLst>
          </p:cNvPr>
          <p:cNvGrpSpPr/>
          <p:nvPr/>
        </p:nvGrpSpPr>
        <p:grpSpPr>
          <a:xfrm>
            <a:off x="8911772" y="3600469"/>
            <a:ext cx="2176855" cy="2069527"/>
            <a:chOff x="9667875" y="3861141"/>
            <a:chExt cx="1905000" cy="1893707"/>
          </a:xfrm>
        </p:grpSpPr>
        <p:pic>
          <p:nvPicPr>
            <p:cNvPr id="17" name="Picture 12" descr="Social Media Icons Vector Art, Icons, and Graphics for Free Download">
              <a:extLst>
                <a:ext uri="{FF2B5EF4-FFF2-40B4-BE49-F238E27FC236}">
                  <a16:creationId xmlns:a16="http://schemas.microsoft.com/office/drawing/2014/main" id="{9F714F68-8587-DEDE-547F-031A96D41B32}"/>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a:stretch/>
          </p:blipFill>
          <p:spPr bwMode="auto">
            <a:xfrm>
              <a:off x="9667875" y="3861141"/>
              <a:ext cx="1905000" cy="98132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2" descr="Social Media Icons Vector Art, Icons, and Graphics for Free Download">
              <a:extLst>
                <a:ext uri="{FF2B5EF4-FFF2-40B4-BE49-F238E27FC236}">
                  <a16:creationId xmlns:a16="http://schemas.microsoft.com/office/drawing/2014/main" id="{F167AACF-325C-51C8-671F-A9423D0B1427}"/>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a:stretch/>
          </p:blipFill>
          <p:spPr bwMode="auto">
            <a:xfrm>
              <a:off x="10369095" y="4773523"/>
              <a:ext cx="984705" cy="98132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009784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A26861-403F-F9D9-D0D6-E406616DB9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092682-713F-6A30-10E9-F86BC5EB8092}"/>
              </a:ext>
            </a:extLst>
          </p:cNvPr>
          <p:cNvSpPr>
            <a:spLocks noGrp="1"/>
          </p:cNvSpPr>
          <p:nvPr>
            <p:ph type="title"/>
          </p:nvPr>
        </p:nvSpPr>
        <p:spPr/>
        <p:txBody>
          <a:bodyPr/>
          <a:lstStyle/>
          <a:p>
            <a:r>
              <a:rPr lang="en-AU" dirty="0"/>
              <a:t>Thank you!</a:t>
            </a:r>
          </a:p>
        </p:txBody>
      </p:sp>
      <p:sp>
        <p:nvSpPr>
          <p:cNvPr id="4" name="Footer Placeholder 3">
            <a:extLst>
              <a:ext uri="{FF2B5EF4-FFF2-40B4-BE49-F238E27FC236}">
                <a16:creationId xmlns:a16="http://schemas.microsoft.com/office/drawing/2014/main" id="{1D1C68CD-6077-DD68-EB19-B40EAD629562}"/>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white">
                    <a:lumMod val="85000"/>
                  </a:prstClr>
                </a:solidFill>
                <a:effectLst/>
                <a:uLnTx/>
                <a:uFillTx/>
                <a:latin typeface="Kanit"/>
                <a:ea typeface="+mn-ea"/>
                <a:cs typeface="+mn-cs"/>
              </a:rPr>
              <a:t>WA Digital Inclusion Project | Community Champions Program </a:t>
            </a:r>
          </a:p>
        </p:txBody>
      </p:sp>
      <p:sp>
        <p:nvSpPr>
          <p:cNvPr id="5" name="Slide Number Placeholder 4">
            <a:extLst>
              <a:ext uri="{FF2B5EF4-FFF2-40B4-BE49-F238E27FC236}">
                <a16:creationId xmlns:a16="http://schemas.microsoft.com/office/drawing/2014/main" id="{1CEC76BD-D6FE-B800-D940-B608044FD598}"/>
              </a:ext>
            </a:extLst>
          </p:cNvPr>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979563-BAC4-43CF-AF63-937BB8B82500}" type="slidenum">
              <a:rPr kumimoji="0" lang="en-AU" altLang="en-US" sz="1000" b="0" i="0" u="none" strike="noStrike" kern="1200" cap="none" spc="0" normalizeH="0" baseline="0" noProof="0" smtClean="0">
                <a:ln>
                  <a:noFill/>
                </a:ln>
                <a:solidFill>
                  <a:srgbClr val="D9D9D9"/>
                </a:solidFill>
                <a:effectLst/>
                <a:uLnTx/>
                <a:uFillTx/>
                <a:latin typeface="Kanit" charset="-3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AU" altLang="en-US" sz="1000" b="0" i="0" u="none" strike="noStrike" kern="1200" cap="none" spc="0" normalizeH="0" baseline="0" noProof="0">
              <a:ln>
                <a:noFill/>
              </a:ln>
              <a:solidFill>
                <a:srgbClr val="D9D9D9"/>
              </a:solidFill>
              <a:effectLst/>
              <a:uLnTx/>
              <a:uFillTx/>
              <a:latin typeface="Kanit" charset="-34"/>
              <a:ea typeface="+mn-ea"/>
              <a:cs typeface="+mn-cs"/>
            </a:endParaRPr>
          </a:p>
        </p:txBody>
      </p:sp>
    </p:spTree>
    <p:extLst>
      <p:ext uri="{BB962C8B-B14F-4D97-AF65-F5344CB8AC3E}">
        <p14:creationId xmlns:p14="http://schemas.microsoft.com/office/powerpoint/2010/main" val="40660501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5B109C-6277-7E09-3E28-85A9D27057A0}"/>
            </a:ext>
          </a:extLst>
        </p:cNvPr>
        <p:cNvGrpSpPr/>
        <p:nvPr/>
      </p:nvGrpSpPr>
      <p:grpSpPr>
        <a:xfrm>
          <a:off x="0" y="0"/>
          <a:ext cx="0" cy="0"/>
          <a:chOff x="0" y="0"/>
          <a:chExt cx="0" cy="0"/>
        </a:xfrm>
      </p:grpSpPr>
      <p:sp>
        <p:nvSpPr>
          <p:cNvPr id="24578" name="Title 1">
            <a:extLst>
              <a:ext uri="{FF2B5EF4-FFF2-40B4-BE49-F238E27FC236}">
                <a16:creationId xmlns:a16="http://schemas.microsoft.com/office/drawing/2014/main" id="{CF877B9E-0EA7-63B9-64B7-A614C5305859}"/>
              </a:ext>
            </a:extLst>
          </p:cNvPr>
          <p:cNvSpPr>
            <a:spLocks noGrp="1" noChangeArrowheads="1"/>
          </p:cNvSpPr>
          <p:nvPr>
            <p:ph type="title"/>
          </p:nvPr>
        </p:nvSpPr>
        <p:spPr>
          <a:xfrm>
            <a:off x="2194718" y="4151689"/>
            <a:ext cx="8389938" cy="1361354"/>
          </a:xfrm>
        </p:spPr>
        <p:txBody>
          <a:bodyPr/>
          <a:lstStyle/>
          <a:p>
            <a:pPr algn="ctr" eaLnBrk="1" hangingPunct="1"/>
            <a:r>
              <a:rPr lang="en-AU" sz="4400" noProof="0" dirty="0">
                <a:solidFill>
                  <a:schemeClr val="bg1"/>
                </a:solidFill>
                <a:cs typeface="Arial" panose="020B0604020202020204" pitchFamily="34" charset="0"/>
              </a:rPr>
              <a:t>Thank you</a:t>
            </a:r>
            <a:br>
              <a:rPr lang="en-AU" sz="4400" noProof="0" dirty="0">
                <a:solidFill>
                  <a:schemeClr val="bg1"/>
                </a:solidFill>
                <a:cs typeface="Arial" panose="020B0604020202020204" pitchFamily="34" charset="0"/>
              </a:rPr>
            </a:br>
            <a:r>
              <a:rPr lang="en-AU" sz="4400" noProof="0" dirty="0">
                <a:cs typeface="Arial" panose="020B0604020202020204" pitchFamily="34" charset="0"/>
              </a:rPr>
              <a:t>Community Champions Program </a:t>
            </a:r>
          </a:p>
        </p:txBody>
      </p:sp>
      <p:sp>
        <p:nvSpPr>
          <p:cNvPr id="24579" name="Subtitle 2">
            <a:extLst>
              <a:ext uri="{FF2B5EF4-FFF2-40B4-BE49-F238E27FC236}">
                <a16:creationId xmlns:a16="http://schemas.microsoft.com/office/drawing/2014/main" id="{A56012CB-35F5-17BC-1EC1-46FC86274923}"/>
              </a:ext>
            </a:extLst>
          </p:cNvPr>
          <p:cNvSpPr>
            <a:spLocks noGrp="1" noChangeArrowheads="1"/>
          </p:cNvSpPr>
          <p:nvPr>
            <p:ph type="body" idx="1"/>
          </p:nvPr>
        </p:nvSpPr>
        <p:spPr>
          <a:xfrm>
            <a:off x="3278981" y="5657850"/>
            <a:ext cx="5634037" cy="555625"/>
          </a:xfrm>
        </p:spPr>
        <p:txBody>
          <a:bodyPr/>
          <a:lstStyle/>
          <a:p>
            <a:pPr algn="ctr" eaLnBrk="1" hangingPunct="1"/>
            <a:endParaRPr lang="en-AU" i="1" noProof="0" dirty="0">
              <a:latin typeface="+mj-lt"/>
              <a:cs typeface="Arial" panose="020B0604020202020204" pitchFamily="34" charset="0"/>
            </a:endParaRPr>
          </a:p>
        </p:txBody>
      </p:sp>
      <p:pic>
        <p:nvPicPr>
          <p:cNvPr id="24580" name="Picture 4">
            <a:extLst>
              <a:ext uri="{FF2B5EF4-FFF2-40B4-BE49-F238E27FC236}">
                <a16:creationId xmlns:a16="http://schemas.microsoft.com/office/drawing/2014/main" id="{696379E2-69A0-B4D2-20DB-C89701E727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850" y="543854"/>
            <a:ext cx="6729412" cy="300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5">
            <a:extLst>
              <a:ext uri="{FF2B5EF4-FFF2-40B4-BE49-F238E27FC236}">
                <a16:creationId xmlns:a16="http://schemas.microsoft.com/office/drawing/2014/main" id="{1DA40B31-722B-9851-C453-9A6D4DBAE3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5313" y="6054725"/>
            <a:ext cx="2198687"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3">
            <a:extLst>
              <a:ext uri="{FF2B5EF4-FFF2-40B4-BE49-F238E27FC236}">
                <a16:creationId xmlns:a16="http://schemas.microsoft.com/office/drawing/2014/main" id="{0CDD0F34-A38D-ADA8-7CA6-7DCABB355E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850" y="6021388"/>
            <a:ext cx="1427163"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5844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698F98-B834-442E-3AA2-9D84E5A953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79FD52-9F56-DD2A-4C50-8940DC81B689}"/>
              </a:ext>
            </a:extLst>
          </p:cNvPr>
          <p:cNvSpPr>
            <a:spLocks noGrp="1"/>
          </p:cNvSpPr>
          <p:nvPr>
            <p:ph type="title"/>
          </p:nvPr>
        </p:nvSpPr>
        <p:spPr/>
        <p:txBody>
          <a:bodyPr/>
          <a:lstStyle/>
          <a:p>
            <a:r>
              <a:rPr lang="en-AU" dirty="0"/>
              <a:t>Trainer Notes: How to email </a:t>
            </a:r>
          </a:p>
        </p:txBody>
      </p:sp>
      <p:sp>
        <p:nvSpPr>
          <p:cNvPr id="3" name="Content Placeholder 2">
            <a:extLst>
              <a:ext uri="{FF2B5EF4-FFF2-40B4-BE49-F238E27FC236}">
                <a16:creationId xmlns:a16="http://schemas.microsoft.com/office/drawing/2014/main" id="{DAB40F89-8E18-25F0-B06C-91DF5753F57B}"/>
              </a:ext>
            </a:extLst>
          </p:cNvPr>
          <p:cNvSpPr>
            <a:spLocks noGrp="1"/>
          </p:cNvSpPr>
          <p:nvPr>
            <p:ph idx="1"/>
          </p:nvPr>
        </p:nvSpPr>
        <p:spPr>
          <a:xfrm>
            <a:off x="838200" y="1471062"/>
            <a:ext cx="10515600" cy="4802738"/>
          </a:xfrm>
        </p:spPr>
        <p:txBody>
          <a:bodyPr/>
          <a:lstStyle/>
          <a:p>
            <a:r>
              <a:rPr lang="en-US" b="0" i="0" dirty="0">
                <a:solidFill>
                  <a:srgbClr val="242424"/>
                </a:solidFill>
                <a:effectLst/>
              </a:rPr>
              <a:t>Print this handout for participants: </a:t>
            </a:r>
          </a:p>
          <a:p>
            <a:pPr lvl="1"/>
            <a:r>
              <a:rPr lang="en-US" b="0" i="0" dirty="0">
                <a:solidFill>
                  <a:srgbClr val="242424"/>
                </a:solidFill>
                <a:effectLst/>
                <a:hlinkClick r:id="rId3"/>
              </a:rPr>
              <a:t>Sending emails</a:t>
            </a:r>
            <a:endParaRPr lang="en-US" b="0" i="0" dirty="0">
              <a:solidFill>
                <a:srgbClr val="242424"/>
              </a:solidFill>
              <a:effectLst/>
            </a:endParaRPr>
          </a:p>
          <a:p>
            <a:pPr>
              <a:spcBef>
                <a:spcPts val="750"/>
              </a:spcBef>
              <a:spcAft>
                <a:spcPts val="750"/>
              </a:spcAft>
            </a:pPr>
            <a:r>
              <a:rPr lang="en-US" dirty="0">
                <a:solidFill>
                  <a:schemeClr val="tx1"/>
                </a:solidFill>
              </a:rPr>
              <a:t>Print a single copy of these slides with the notes section for you to use when presenting</a:t>
            </a:r>
            <a:endParaRPr lang="en-US" b="0" i="0" dirty="0">
              <a:solidFill>
                <a:schemeClr val="tx1"/>
              </a:solidFill>
              <a:effectLst/>
            </a:endParaRPr>
          </a:p>
          <a:p>
            <a:pPr algn="l">
              <a:spcBef>
                <a:spcPts val="750"/>
              </a:spcBef>
              <a:spcAft>
                <a:spcPts val="750"/>
              </a:spcAft>
              <a:buFont typeface="Arial" panose="020B0604020202020204" pitchFamily="34" charset="0"/>
              <a:buChar char="•"/>
            </a:pPr>
            <a:r>
              <a:rPr lang="en-US" b="0" i="0" dirty="0">
                <a:solidFill>
                  <a:schemeClr val="tx1"/>
                </a:solidFill>
                <a:effectLst/>
              </a:rPr>
              <a:t>Read</a:t>
            </a:r>
          </a:p>
          <a:p>
            <a:pPr lvl="1">
              <a:spcBef>
                <a:spcPts val="750"/>
              </a:spcBef>
              <a:spcAft>
                <a:spcPts val="750"/>
              </a:spcAft>
            </a:pPr>
            <a:r>
              <a:rPr lang="en-US" b="0" i="0" dirty="0">
                <a:solidFill>
                  <a:schemeClr val="tx1"/>
                </a:solidFill>
                <a:effectLst/>
              </a:rPr>
              <a:t>through the slides, and make sure you are familiar with the content</a:t>
            </a:r>
          </a:p>
          <a:p>
            <a:pPr lvl="1">
              <a:spcBef>
                <a:spcPts val="750"/>
              </a:spcBef>
              <a:spcAft>
                <a:spcPts val="750"/>
              </a:spcAft>
            </a:pPr>
            <a:r>
              <a:rPr lang="en-US" dirty="0">
                <a:solidFill>
                  <a:schemeClr val="tx1"/>
                </a:solidFill>
              </a:rPr>
              <a:t>The handout for participants</a:t>
            </a:r>
          </a:p>
          <a:p>
            <a:pPr>
              <a:spcBef>
                <a:spcPts val="750"/>
              </a:spcBef>
              <a:spcAft>
                <a:spcPts val="750"/>
              </a:spcAft>
            </a:pPr>
            <a:r>
              <a:rPr lang="en-US" b="0" i="0" dirty="0">
                <a:solidFill>
                  <a:srgbClr val="242424"/>
                </a:solidFill>
                <a:effectLst/>
              </a:rPr>
              <a:t>Get in touch with Elliot </a:t>
            </a:r>
            <a:r>
              <a:rPr lang="en-US" b="0" i="0" dirty="0">
                <a:solidFill>
                  <a:srgbClr val="242424"/>
                </a:solidFill>
                <a:effectLst/>
                <a:hlinkClick r:id="rId4"/>
              </a:rPr>
              <a:t>Elliot@wacoss.</a:t>
            </a:r>
            <a:r>
              <a:rPr lang="en-US" dirty="0">
                <a:solidFill>
                  <a:srgbClr val="242424"/>
                </a:solidFill>
                <a:hlinkClick r:id="rId4"/>
              </a:rPr>
              <a:t>org.au</a:t>
            </a:r>
            <a:r>
              <a:rPr lang="en-US" dirty="0">
                <a:solidFill>
                  <a:srgbClr val="242424"/>
                </a:solidFill>
              </a:rPr>
              <a:t> before the session if you </a:t>
            </a:r>
            <a:r>
              <a:rPr lang="en-US" dirty="0">
                <a:solidFill>
                  <a:schemeClr val="tx1"/>
                </a:solidFill>
              </a:rPr>
              <a:t>have any questions</a:t>
            </a:r>
          </a:p>
          <a:p>
            <a:pPr>
              <a:spcBef>
                <a:spcPts val="750"/>
              </a:spcBef>
              <a:spcAft>
                <a:spcPts val="750"/>
              </a:spcAft>
            </a:pPr>
            <a:r>
              <a:rPr lang="en-US" b="0" i="0" dirty="0">
                <a:solidFill>
                  <a:schemeClr val="tx1"/>
                </a:solidFill>
                <a:effectLst/>
              </a:rPr>
              <a:t>Remove/hide this slide before presenting and update the time/date of the next session on the final slide. </a:t>
            </a:r>
          </a:p>
        </p:txBody>
      </p:sp>
      <p:sp>
        <p:nvSpPr>
          <p:cNvPr id="4" name="Footer Placeholder 3">
            <a:extLst>
              <a:ext uri="{FF2B5EF4-FFF2-40B4-BE49-F238E27FC236}">
                <a16:creationId xmlns:a16="http://schemas.microsoft.com/office/drawing/2014/main" id="{2B4087CA-FE4F-AAD4-8DDA-B843D9477A21}"/>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black">
                    <a:tint val="75000"/>
                  </a:prstClr>
                </a:solidFill>
                <a:effectLst/>
                <a:uLnTx/>
                <a:uFillTx/>
                <a:latin typeface="Kanit"/>
                <a:ea typeface="+mn-ea"/>
                <a:cs typeface="+mn-cs"/>
              </a:rPr>
              <a:t>WA Digital Inclusion Project | Community Champions Program </a:t>
            </a:r>
          </a:p>
        </p:txBody>
      </p:sp>
      <p:sp>
        <p:nvSpPr>
          <p:cNvPr id="5" name="Slide Number Placeholder 4">
            <a:extLst>
              <a:ext uri="{FF2B5EF4-FFF2-40B4-BE49-F238E27FC236}">
                <a16:creationId xmlns:a16="http://schemas.microsoft.com/office/drawing/2014/main" id="{41A99F18-E1EB-FA97-3B19-CCFCFD54C1E4}"/>
              </a:ext>
            </a:extLst>
          </p:cNvPr>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BD15210-6865-4F66-8164-C0556A8C2866}" type="slidenum">
              <a:rPr kumimoji="0" lang="en-AU" altLang="en-US" sz="1000" b="0" i="0" u="none" strike="noStrike" kern="1200" cap="none" spc="0" normalizeH="0" baseline="0" noProof="0" smtClean="0">
                <a:ln>
                  <a:noFill/>
                </a:ln>
                <a:solidFill>
                  <a:srgbClr val="898989"/>
                </a:solidFill>
                <a:effectLst/>
                <a:uLnTx/>
                <a:uFillTx/>
                <a:latin typeface="Kanit" charset="-3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AU" altLang="en-US" sz="1000" b="0" i="0" u="none" strike="noStrike" kern="1200" cap="none" spc="0" normalizeH="0" baseline="0" noProof="0">
              <a:ln>
                <a:noFill/>
              </a:ln>
              <a:solidFill>
                <a:srgbClr val="898989"/>
              </a:solidFill>
              <a:effectLst/>
              <a:uLnTx/>
              <a:uFillTx/>
              <a:latin typeface="Kanit" charset="-34"/>
              <a:ea typeface="+mn-ea"/>
              <a:cs typeface="+mn-cs"/>
            </a:endParaRPr>
          </a:p>
        </p:txBody>
      </p:sp>
    </p:spTree>
    <p:extLst>
      <p:ext uri="{BB962C8B-B14F-4D97-AF65-F5344CB8AC3E}">
        <p14:creationId xmlns:p14="http://schemas.microsoft.com/office/powerpoint/2010/main" val="3698926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641" name="Rectangle 2664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noProof="0" dirty="0"/>
          </a:p>
        </p:txBody>
      </p:sp>
      <p:sp>
        <p:nvSpPr>
          <p:cNvPr id="26626" name="Title 1">
            <a:extLst>
              <a:ext uri="{FF2B5EF4-FFF2-40B4-BE49-F238E27FC236}">
                <a16:creationId xmlns:a16="http://schemas.microsoft.com/office/drawing/2014/main" id="{6D4D2F7F-AD9E-BF07-977B-1D817A813785}"/>
              </a:ext>
            </a:extLst>
          </p:cNvPr>
          <p:cNvSpPr>
            <a:spLocks noGrp="1" noChangeArrowheads="1"/>
          </p:cNvSpPr>
          <p:nvPr>
            <p:ph type="title"/>
          </p:nvPr>
        </p:nvSpPr>
        <p:spPr>
          <a:xfrm>
            <a:off x="640080" y="325369"/>
            <a:ext cx="8737384" cy="1956841"/>
          </a:xfrm>
        </p:spPr>
        <p:txBody>
          <a:bodyPr vert="horz" lIns="91440" tIns="45720" rIns="91440" bIns="45720" rtlCol="0" anchor="b">
            <a:normAutofit/>
          </a:bodyPr>
          <a:lstStyle/>
          <a:p>
            <a:pPr eaLnBrk="1" hangingPunct="1"/>
            <a:r>
              <a:rPr lang="en-AU" sz="4200" noProof="0" dirty="0">
                <a:solidFill>
                  <a:schemeClr val="tx1"/>
                </a:solidFill>
              </a:rPr>
              <a:t>Acknowledgement of Country</a:t>
            </a:r>
          </a:p>
        </p:txBody>
      </p:sp>
      <p:sp>
        <p:nvSpPr>
          <p:cNvPr id="2664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noProof="0" dirty="0"/>
          </a:p>
        </p:txBody>
      </p:sp>
      <p:sp>
        <p:nvSpPr>
          <p:cNvPr id="2" name="TextBox 4">
            <a:extLst>
              <a:ext uri="{FF2B5EF4-FFF2-40B4-BE49-F238E27FC236}">
                <a16:creationId xmlns:a16="http://schemas.microsoft.com/office/drawing/2014/main" id="{14F22D56-9588-0B2C-034B-670C38C59821}"/>
              </a:ext>
            </a:extLst>
          </p:cNvPr>
          <p:cNvSpPr txBox="1">
            <a:spLocks noChangeArrowheads="1"/>
          </p:cNvSpPr>
          <p:nvPr/>
        </p:nvSpPr>
        <p:spPr bwMode="auto">
          <a:xfrm>
            <a:off x="640079" y="2910066"/>
            <a:ext cx="11406777" cy="297561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lnSpcReduction="10000"/>
          </a:bodyPr>
          <a:lstStyle>
            <a:lvl1pPr>
              <a:lnSpc>
                <a:spcPct val="90000"/>
              </a:lnSpc>
              <a:spcBef>
                <a:spcPts val="1000"/>
              </a:spcBef>
              <a:buFont typeface="Arial" panose="020B0604020202020204" pitchFamily="34" charset="0"/>
              <a:buChar char="•"/>
              <a:defRPr sz="2400">
                <a:solidFill>
                  <a:srgbClr val="595959"/>
                </a:solidFill>
                <a:latin typeface="Kanit" panose="020B0502040204020203" charset="0"/>
              </a:defRPr>
            </a:lvl1pPr>
            <a:lvl2pPr marL="742950" indent="-285750">
              <a:lnSpc>
                <a:spcPct val="90000"/>
              </a:lnSpc>
              <a:spcBef>
                <a:spcPts val="500"/>
              </a:spcBef>
              <a:buFont typeface="Arial" panose="020B0604020202020204" pitchFamily="34" charset="0"/>
              <a:buChar char="•"/>
              <a:defRPr sz="2000">
                <a:solidFill>
                  <a:srgbClr val="595959"/>
                </a:solidFill>
                <a:latin typeface="Kanit" panose="020B0502040204020203" charset="0"/>
              </a:defRPr>
            </a:lvl2pPr>
            <a:lvl3pPr marL="1143000" indent="-228600">
              <a:lnSpc>
                <a:spcPct val="90000"/>
              </a:lnSpc>
              <a:spcBef>
                <a:spcPts val="500"/>
              </a:spcBef>
              <a:buFont typeface="Arial" panose="020B0604020202020204" pitchFamily="34" charset="0"/>
              <a:buChar char="•"/>
              <a:defRPr>
                <a:solidFill>
                  <a:srgbClr val="595959"/>
                </a:solidFill>
                <a:latin typeface="Kanit" panose="020B0502040204020203" charset="0"/>
              </a:defRPr>
            </a:lvl3pPr>
            <a:lvl4pPr marL="1600200" indent="-228600">
              <a:lnSpc>
                <a:spcPct val="90000"/>
              </a:lnSpc>
              <a:spcBef>
                <a:spcPts val="500"/>
              </a:spcBef>
              <a:buFont typeface="Arial" panose="020B0604020202020204" pitchFamily="34" charset="0"/>
              <a:buChar char="•"/>
              <a:defRPr sz="1600">
                <a:solidFill>
                  <a:srgbClr val="595959"/>
                </a:solidFill>
                <a:latin typeface="Kanit" panose="020B0502040204020203" charset="0"/>
              </a:defRPr>
            </a:lvl4pPr>
            <a:lvl5pPr marL="2057400" indent="-228600">
              <a:lnSpc>
                <a:spcPct val="90000"/>
              </a:lnSpc>
              <a:spcBef>
                <a:spcPts val="500"/>
              </a:spcBef>
              <a:buFont typeface="Arial" panose="020B0604020202020204" pitchFamily="34" charset="0"/>
              <a:buChar char="•"/>
              <a:defRPr sz="1400">
                <a:solidFill>
                  <a:srgbClr val="595959"/>
                </a:solidFill>
                <a:latin typeface="Kanit" panose="020B05020402040202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Kanit" panose="020B05020402040202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Kanit" panose="020B05020402040202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Kanit" panose="020B05020402040202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Kanit" panose="020B0502040204020203" charset="0"/>
              </a:defRPr>
            </a:lvl9pPr>
          </a:lstStyle>
          <a:p>
            <a:pPr eaLnBrk="1" hangingPunct="1">
              <a:lnSpc>
                <a:spcPct val="150000"/>
              </a:lnSpc>
              <a:spcBef>
                <a:spcPct val="0"/>
              </a:spcBef>
              <a:spcAft>
                <a:spcPts val="600"/>
              </a:spcAft>
              <a:buNone/>
            </a:pPr>
            <a:r>
              <a:rPr lang="en-US" noProof="0" dirty="0">
                <a:solidFill>
                  <a:schemeClr val="tx1"/>
                </a:solidFill>
                <a:latin typeface="+mn-lt"/>
              </a:rPr>
              <a:t>We know we are on Aboriginal land. We respect Aboriginal people from this land.</a:t>
            </a:r>
          </a:p>
          <a:p>
            <a:pPr eaLnBrk="1" hangingPunct="1">
              <a:lnSpc>
                <a:spcPct val="150000"/>
              </a:lnSpc>
              <a:spcBef>
                <a:spcPct val="0"/>
              </a:spcBef>
              <a:spcAft>
                <a:spcPts val="600"/>
              </a:spcAft>
              <a:buNone/>
            </a:pPr>
            <a:r>
              <a:rPr lang="en-US" noProof="0" dirty="0">
                <a:solidFill>
                  <a:schemeClr val="tx1"/>
                </a:solidFill>
                <a:latin typeface="+mn-lt"/>
              </a:rPr>
              <a:t>Aboriginal people have lived on this land for many years.</a:t>
            </a:r>
          </a:p>
          <a:p>
            <a:pPr eaLnBrk="1" hangingPunct="1">
              <a:lnSpc>
                <a:spcPct val="150000"/>
              </a:lnSpc>
              <a:spcBef>
                <a:spcPct val="0"/>
              </a:spcBef>
              <a:spcAft>
                <a:spcPts val="600"/>
              </a:spcAft>
              <a:buNone/>
            </a:pPr>
            <a:r>
              <a:rPr lang="en-US" noProof="0" dirty="0">
                <a:solidFill>
                  <a:schemeClr val="tx1"/>
                </a:solidFill>
                <a:latin typeface="+mn-lt"/>
              </a:rPr>
              <a:t>We respect all Aboriginal people and their Elders.</a:t>
            </a:r>
          </a:p>
          <a:p>
            <a:pPr eaLnBrk="1" hangingPunct="1">
              <a:lnSpc>
                <a:spcPct val="150000"/>
              </a:lnSpc>
              <a:spcBef>
                <a:spcPct val="0"/>
              </a:spcBef>
              <a:spcAft>
                <a:spcPts val="600"/>
              </a:spcAft>
              <a:buNone/>
            </a:pPr>
            <a:r>
              <a:rPr lang="en-US" noProof="0" dirty="0">
                <a:solidFill>
                  <a:schemeClr val="tx1"/>
                </a:solidFill>
                <a:latin typeface="+mn-lt"/>
              </a:rPr>
              <a:t>We can learn a lot from their stories.</a:t>
            </a:r>
          </a:p>
          <a:p>
            <a:pPr eaLnBrk="1" hangingPunct="1">
              <a:lnSpc>
                <a:spcPct val="150000"/>
              </a:lnSpc>
              <a:spcBef>
                <a:spcPct val="0"/>
              </a:spcBef>
              <a:spcAft>
                <a:spcPts val="600"/>
              </a:spcAft>
              <a:buNone/>
            </a:pPr>
            <a:r>
              <a:rPr lang="en-US" noProof="0" dirty="0">
                <a:solidFill>
                  <a:schemeClr val="tx1"/>
                </a:solidFill>
                <a:latin typeface="+mn-lt"/>
              </a:rPr>
              <a:t>This land always was and always will be Aboriginal land.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26FF27-C188-5A80-FFE6-57C859FE23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7DEF6D-8BEE-A107-837E-D55E9A8D8EE5}"/>
              </a:ext>
            </a:extLst>
          </p:cNvPr>
          <p:cNvSpPr>
            <a:spLocks noGrp="1"/>
          </p:cNvSpPr>
          <p:nvPr>
            <p:ph type="title"/>
          </p:nvPr>
        </p:nvSpPr>
        <p:spPr>
          <a:xfrm>
            <a:off x="831850" y="1709738"/>
            <a:ext cx="10515600" cy="2852737"/>
          </a:xfrm>
        </p:spPr>
        <p:txBody>
          <a:bodyPr wrap="square" anchor="b">
            <a:normAutofit/>
          </a:bodyPr>
          <a:lstStyle/>
          <a:p>
            <a:r>
              <a:rPr lang="en-AU" dirty="0">
                <a:solidFill>
                  <a:srgbClr val="1962B2"/>
                </a:solidFill>
              </a:rPr>
              <a:t>Email</a:t>
            </a:r>
          </a:p>
        </p:txBody>
      </p:sp>
      <p:sp>
        <p:nvSpPr>
          <p:cNvPr id="3" name="Subtitle 2">
            <a:extLst>
              <a:ext uri="{FF2B5EF4-FFF2-40B4-BE49-F238E27FC236}">
                <a16:creationId xmlns:a16="http://schemas.microsoft.com/office/drawing/2014/main" id="{5D045733-1DAA-1BF2-2666-4995A88584E9}"/>
              </a:ext>
            </a:extLst>
          </p:cNvPr>
          <p:cNvSpPr>
            <a:spLocks noGrp="1"/>
          </p:cNvSpPr>
          <p:nvPr>
            <p:ph type="body" idx="1"/>
          </p:nvPr>
        </p:nvSpPr>
        <p:spPr>
          <a:xfrm>
            <a:off x="831850" y="4589463"/>
            <a:ext cx="10515600" cy="1500187"/>
          </a:xfrm>
        </p:spPr>
        <p:txBody>
          <a:bodyPr wrap="square" anchor="t">
            <a:normAutofit/>
          </a:bodyPr>
          <a:lstStyle/>
          <a:p>
            <a:r>
              <a:rPr lang="en-AU" dirty="0"/>
              <a:t>WA Digital Inclusion Project</a:t>
            </a:r>
          </a:p>
        </p:txBody>
      </p:sp>
      <p:sp>
        <p:nvSpPr>
          <p:cNvPr id="8" name="Footer Placeholder 3">
            <a:extLst>
              <a:ext uri="{FF2B5EF4-FFF2-40B4-BE49-F238E27FC236}">
                <a16:creationId xmlns:a16="http://schemas.microsoft.com/office/drawing/2014/main" id="{6218E6A7-CFB5-F9D6-66D0-D370D818EA14}"/>
              </a:ext>
            </a:extLst>
          </p:cNvPr>
          <p:cNvSpPr>
            <a:spLocks noGrp="1"/>
          </p:cNvSpPr>
          <p:nvPr>
            <p:ph type="ftr" sz="quarter" idx="10"/>
          </p:nvPr>
        </p:nvSpPr>
        <p:spPr>
          <a:xfrm>
            <a:off x="838200" y="6273800"/>
            <a:ext cx="7526338" cy="244475"/>
          </a:xfrm>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AU" sz="1000" b="0" i="0" u="none" strike="noStrike" kern="1200" cap="none" spc="0" normalizeH="0" baseline="0" noProof="0" dirty="0">
                <a:ln>
                  <a:noFill/>
                </a:ln>
                <a:solidFill>
                  <a:prstClr val="white"/>
                </a:solidFill>
                <a:effectLst/>
                <a:uLnTx/>
                <a:uFillTx/>
                <a:latin typeface="Kanit"/>
                <a:ea typeface="+mn-ea"/>
                <a:cs typeface="+mn-cs"/>
              </a:rPr>
              <a:t>WA Digital Inclusion Project | Community Champions Program </a:t>
            </a:r>
          </a:p>
        </p:txBody>
      </p:sp>
      <p:sp>
        <p:nvSpPr>
          <p:cNvPr id="10" name="Slide Number Placeholder 4">
            <a:extLst>
              <a:ext uri="{FF2B5EF4-FFF2-40B4-BE49-F238E27FC236}">
                <a16:creationId xmlns:a16="http://schemas.microsoft.com/office/drawing/2014/main" id="{85C51CDC-34A8-9402-5207-112EBB3A9A55}"/>
              </a:ext>
            </a:extLst>
          </p:cNvPr>
          <p:cNvSpPr>
            <a:spLocks noGrp="1"/>
          </p:cNvSpPr>
          <p:nvPr>
            <p:ph type="sldNum" sz="quarter" idx="11"/>
          </p:nvPr>
        </p:nvSpPr>
        <p:spPr>
          <a:xfrm>
            <a:off x="8610600" y="6273800"/>
            <a:ext cx="2743200" cy="244475"/>
          </a:xfrm>
        </p:spPr>
        <p:txBody>
          <a:bodyPr/>
          <a:lstStyle/>
          <a:p>
            <a:pPr marL="0" marR="0" lvl="0" indent="0" algn="r" defTabSz="914400" rtl="0" eaLnBrk="1" fontAlgn="base" latinLnBrk="0" hangingPunct="1">
              <a:lnSpc>
                <a:spcPct val="100000"/>
              </a:lnSpc>
              <a:spcBef>
                <a:spcPct val="0"/>
              </a:spcBef>
              <a:spcAft>
                <a:spcPts val="600"/>
              </a:spcAft>
              <a:buClrTx/>
              <a:buSzTx/>
              <a:buFontTx/>
              <a:buNone/>
              <a:tabLst/>
              <a:defRPr/>
            </a:pPr>
            <a:fld id="{ECD732CF-05B5-44F6-8B3F-52A906295270}" type="slidenum">
              <a:rPr kumimoji="0" lang="en-AU" altLang="en-US" sz="1000" b="0" i="0" u="none" strike="noStrike" kern="1200" cap="none" spc="0" normalizeH="0" baseline="0" noProof="0">
                <a:ln>
                  <a:noFill/>
                </a:ln>
                <a:solidFill>
                  <a:prstClr val="white"/>
                </a:solidFill>
                <a:effectLst/>
                <a:uLnTx/>
                <a:uFillTx/>
                <a:latin typeface="Kanit" charset="-34"/>
                <a:ea typeface="+mn-ea"/>
                <a:cs typeface="+mn-cs"/>
              </a:rPr>
              <a:pPr marL="0" marR="0" lvl="0" indent="0" algn="r" defTabSz="914400" rtl="0" eaLnBrk="1" fontAlgn="base" latinLnBrk="0" hangingPunct="1">
                <a:lnSpc>
                  <a:spcPct val="100000"/>
                </a:lnSpc>
                <a:spcBef>
                  <a:spcPct val="0"/>
                </a:spcBef>
                <a:spcAft>
                  <a:spcPts val="600"/>
                </a:spcAft>
                <a:buClrTx/>
                <a:buSzTx/>
                <a:buFontTx/>
                <a:buNone/>
                <a:tabLst/>
                <a:defRPr/>
              </a:pPr>
              <a:t>4</a:t>
            </a:fld>
            <a:endParaRPr kumimoji="0" lang="en-AU" altLang="en-US" sz="1000" b="0" i="0" u="none" strike="noStrike" kern="1200" cap="none" spc="0" normalizeH="0" baseline="0" noProof="0">
              <a:ln>
                <a:noFill/>
              </a:ln>
              <a:solidFill>
                <a:prstClr val="white"/>
              </a:solidFill>
              <a:effectLst/>
              <a:uLnTx/>
              <a:uFillTx/>
              <a:latin typeface="Kanit" charset="-34"/>
              <a:ea typeface="+mn-ea"/>
              <a:cs typeface="+mn-cs"/>
            </a:endParaRPr>
          </a:p>
        </p:txBody>
      </p:sp>
    </p:spTree>
    <p:extLst>
      <p:ext uri="{BB962C8B-B14F-4D97-AF65-F5344CB8AC3E}">
        <p14:creationId xmlns:p14="http://schemas.microsoft.com/office/powerpoint/2010/main" val="1115393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C3E7D5-F717-07A5-CCD9-B4DBA34AA1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206043-1EED-8864-34C4-3D353D9B7287}"/>
              </a:ext>
            </a:extLst>
          </p:cNvPr>
          <p:cNvSpPr>
            <a:spLocks noGrp="1"/>
          </p:cNvSpPr>
          <p:nvPr>
            <p:ph type="title"/>
          </p:nvPr>
        </p:nvSpPr>
        <p:spPr/>
        <p:txBody>
          <a:bodyPr/>
          <a:lstStyle/>
          <a:p>
            <a:r>
              <a:rPr lang="en-AU" dirty="0"/>
              <a:t>Session overview</a:t>
            </a:r>
          </a:p>
        </p:txBody>
      </p:sp>
      <p:sp>
        <p:nvSpPr>
          <p:cNvPr id="3" name="Content Placeholder 2">
            <a:extLst>
              <a:ext uri="{FF2B5EF4-FFF2-40B4-BE49-F238E27FC236}">
                <a16:creationId xmlns:a16="http://schemas.microsoft.com/office/drawing/2014/main" id="{AFDD9D0B-A310-9226-706F-15F0B3B1EE0B}"/>
              </a:ext>
            </a:extLst>
          </p:cNvPr>
          <p:cNvSpPr>
            <a:spLocks noGrp="1"/>
          </p:cNvSpPr>
          <p:nvPr>
            <p:ph idx="1"/>
          </p:nvPr>
        </p:nvSpPr>
        <p:spPr/>
        <p:txBody>
          <a:bodyPr/>
          <a:lstStyle/>
          <a:p>
            <a:pPr marL="0" indent="0" algn="l">
              <a:spcBef>
                <a:spcPts val="750"/>
              </a:spcBef>
              <a:spcAft>
                <a:spcPts val="750"/>
              </a:spcAft>
              <a:buNone/>
            </a:pPr>
            <a:r>
              <a:rPr lang="en-US" b="0" i="0" dirty="0">
                <a:solidFill>
                  <a:schemeClr val="tx1"/>
                </a:solidFill>
                <a:effectLst/>
              </a:rPr>
              <a:t>This session will cover:</a:t>
            </a:r>
          </a:p>
          <a:p>
            <a:pPr algn="l">
              <a:spcBef>
                <a:spcPts val="750"/>
              </a:spcBef>
              <a:spcAft>
                <a:spcPts val="750"/>
              </a:spcAft>
              <a:buFont typeface="Arial" panose="020B0604020202020204" pitchFamily="34" charset="0"/>
              <a:buChar char="•"/>
            </a:pPr>
            <a:r>
              <a:rPr lang="en-US" b="0" i="0" dirty="0">
                <a:solidFill>
                  <a:schemeClr val="tx1"/>
                </a:solidFill>
                <a:effectLst/>
              </a:rPr>
              <a:t>What is email and what it can be used for</a:t>
            </a:r>
          </a:p>
          <a:p>
            <a:pPr algn="l">
              <a:spcBef>
                <a:spcPts val="750"/>
              </a:spcBef>
              <a:spcAft>
                <a:spcPts val="750"/>
              </a:spcAft>
              <a:buFont typeface="Arial" panose="020B0604020202020204" pitchFamily="34" charset="0"/>
              <a:buChar char="•"/>
            </a:pPr>
            <a:r>
              <a:rPr lang="en-US" b="0" i="0" dirty="0">
                <a:solidFill>
                  <a:schemeClr val="tx1"/>
                </a:solidFill>
                <a:effectLst/>
              </a:rPr>
              <a:t>Setting up an email account</a:t>
            </a:r>
          </a:p>
          <a:p>
            <a:pPr algn="l">
              <a:spcBef>
                <a:spcPts val="750"/>
              </a:spcBef>
              <a:spcAft>
                <a:spcPts val="750"/>
              </a:spcAft>
              <a:buFont typeface="Arial" panose="020B0604020202020204" pitchFamily="34" charset="0"/>
              <a:buChar char="•"/>
            </a:pPr>
            <a:r>
              <a:rPr lang="en-US" dirty="0">
                <a:solidFill>
                  <a:schemeClr val="tx1"/>
                </a:solidFill>
              </a:rPr>
              <a:t>Using email</a:t>
            </a:r>
          </a:p>
          <a:p>
            <a:pPr algn="l">
              <a:spcBef>
                <a:spcPts val="750"/>
              </a:spcBef>
              <a:spcAft>
                <a:spcPts val="750"/>
              </a:spcAft>
              <a:buFont typeface="Arial" panose="020B0604020202020204" pitchFamily="34" charset="0"/>
              <a:buChar char="•"/>
            </a:pPr>
            <a:r>
              <a:rPr lang="en-US" b="0" i="0" dirty="0">
                <a:solidFill>
                  <a:schemeClr val="tx1"/>
                </a:solidFill>
                <a:effectLst/>
              </a:rPr>
              <a:t>Being safe with email</a:t>
            </a:r>
          </a:p>
          <a:p>
            <a:pPr algn="l">
              <a:spcBef>
                <a:spcPts val="750"/>
              </a:spcBef>
              <a:spcAft>
                <a:spcPts val="750"/>
              </a:spcAft>
              <a:buFont typeface="Arial" panose="020B0604020202020204" pitchFamily="34" charset="0"/>
              <a:buChar char="•"/>
            </a:pPr>
            <a:endParaRPr lang="en-US" dirty="0">
              <a:solidFill>
                <a:srgbClr val="242424"/>
              </a:solidFill>
            </a:endParaRPr>
          </a:p>
          <a:p>
            <a:pPr marL="0" indent="0" algn="l">
              <a:spcBef>
                <a:spcPts val="750"/>
              </a:spcBef>
              <a:spcAft>
                <a:spcPts val="750"/>
              </a:spcAft>
              <a:buNone/>
            </a:pPr>
            <a:endParaRPr lang="en-US" b="0" i="0" dirty="0">
              <a:solidFill>
                <a:srgbClr val="242424"/>
              </a:solidFill>
              <a:effectLst/>
            </a:endParaRPr>
          </a:p>
        </p:txBody>
      </p:sp>
      <p:sp>
        <p:nvSpPr>
          <p:cNvPr id="4" name="Footer Placeholder 3">
            <a:extLst>
              <a:ext uri="{FF2B5EF4-FFF2-40B4-BE49-F238E27FC236}">
                <a16:creationId xmlns:a16="http://schemas.microsoft.com/office/drawing/2014/main" id="{E9DBC682-3850-AD3E-8708-FB8A0ED37AFF}"/>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black">
                    <a:tint val="75000"/>
                  </a:prstClr>
                </a:solidFill>
                <a:effectLst/>
                <a:uLnTx/>
                <a:uFillTx/>
                <a:latin typeface="Kanit"/>
                <a:ea typeface="+mn-ea"/>
                <a:cs typeface="+mn-cs"/>
              </a:rPr>
              <a:t>WA Digital Inclusion Project | Community Champions Program </a:t>
            </a:r>
          </a:p>
        </p:txBody>
      </p:sp>
      <p:sp>
        <p:nvSpPr>
          <p:cNvPr id="5" name="Slide Number Placeholder 4">
            <a:extLst>
              <a:ext uri="{FF2B5EF4-FFF2-40B4-BE49-F238E27FC236}">
                <a16:creationId xmlns:a16="http://schemas.microsoft.com/office/drawing/2014/main" id="{8BE471C1-E263-053E-882D-39051329823E}"/>
              </a:ext>
            </a:extLst>
          </p:cNvPr>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BD15210-6865-4F66-8164-C0556A8C2866}" type="slidenum">
              <a:rPr kumimoji="0" lang="en-AU" altLang="en-US" sz="1000" b="0" i="0" u="none" strike="noStrike" kern="1200" cap="none" spc="0" normalizeH="0" baseline="0" noProof="0" smtClean="0">
                <a:ln>
                  <a:noFill/>
                </a:ln>
                <a:solidFill>
                  <a:srgbClr val="898989"/>
                </a:solidFill>
                <a:effectLst/>
                <a:uLnTx/>
                <a:uFillTx/>
                <a:latin typeface="Kanit" charset="-3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AU" altLang="en-US" sz="1000" b="0" i="0" u="none" strike="noStrike" kern="1200" cap="none" spc="0" normalizeH="0" baseline="0" noProof="0">
              <a:ln>
                <a:noFill/>
              </a:ln>
              <a:solidFill>
                <a:srgbClr val="898989"/>
              </a:solidFill>
              <a:effectLst/>
              <a:uLnTx/>
              <a:uFillTx/>
              <a:latin typeface="Kanit" charset="-34"/>
              <a:ea typeface="+mn-ea"/>
              <a:cs typeface="+mn-cs"/>
            </a:endParaRPr>
          </a:p>
        </p:txBody>
      </p:sp>
    </p:spTree>
    <p:extLst>
      <p:ext uri="{BB962C8B-B14F-4D97-AF65-F5344CB8AC3E}">
        <p14:creationId xmlns:p14="http://schemas.microsoft.com/office/powerpoint/2010/main" val="1045496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4038B9-2659-A1F6-591B-BFEF735053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248214-E6BC-CAEB-991B-C1A99D868D94}"/>
              </a:ext>
            </a:extLst>
          </p:cNvPr>
          <p:cNvSpPr>
            <a:spLocks noGrp="1"/>
          </p:cNvSpPr>
          <p:nvPr>
            <p:ph type="title"/>
          </p:nvPr>
        </p:nvSpPr>
        <p:spPr>
          <a:xfrm>
            <a:off x="1011821" y="2766218"/>
            <a:ext cx="9228138" cy="1325563"/>
          </a:xfrm>
        </p:spPr>
        <p:txBody>
          <a:bodyPr vert="horz" wrap="square" lIns="91440" tIns="45720" rIns="91440" bIns="45720" numCol="1" rtlCol="0" anchor="ctr" anchorCtr="0" compatLnSpc="1">
            <a:prstTxWarp prst="textNoShape">
              <a:avLst/>
            </a:prstTxWarp>
            <a:normAutofit/>
          </a:bodyPr>
          <a:lstStyle/>
          <a:p>
            <a:r>
              <a:rPr lang="en-AU" sz="5400" noProof="0" dirty="0"/>
              <a:t>Introductions</a:t>
            </a:r>
          </a:p>
        </p:txBody>
      </p:sp>
      <p:pic>
        <p:nvPicPr>
          <p:cNvPr id="8" name="Graphic 7" descr="Handshake">
            <a:extLst>
              <a:ext uri="{FF2B5EF4-FFF2-40B4-BE49-F238E27FC236}">
                <a16:creationId xmlns:a16="http://schemas.microsoft.com/office/drawing/2014/main" id="{CAC27AD1-C76D-6341-3D81-9DA8C2B5673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98388" y="1825625"/>
            <a:ext cx="3929223" cy="3929223"/>
          </a:xfrm>
          <a:prstGeom prst="rect">
            <a:avLst/>
          </a:prstGeom>
        </p:spPr>
      </p:pic>
      <p:sp>
        <p:nvSpPr>
          <p:cNvPr id="27" name="Footer Placeholder 4">
            <a:extLst>
              <a:ext uri="{FF2B5EF4-FFF2-40B4-BE49-F238E27FC236}">
                <a16:creationId xmlns:a16="http://schemas.microsoft.com/office/drawing/2014/main" id="{DF75785C-6EDD-336B-EE12-5729891596D0}"/>
              </a:ext>
            </a:extLst>
          </p:cNvPr>
          <p:cNvSpPr>
            <a:spLocks noGrp="1"/>
          </p:cNvSpPr>
          <p:nvPr>
            <p:ph type="ftr" sz="quarter" idx="10"/>
          </p:nvPr>
        </p:nvSpPr>
        <p:spPr>
          <a:xfrm>
            <a:off x="838200" y="6273800"/>
            <a:ext cx="7526338" cy="244475"/>
          </a:xfrm>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AU" sz="1000" b="0" i="0" u="none" strike="noStrike" kern="1200" cap="none" spc="0" normalizeH="0" baseline="0" noProof="0" dirty="0">
                <a:ln>
                  <a:noFill/>
                </a:ln>
                <a:solidFill>
                  <a:prstClr val="black">
                    <a:tint val="75000"/>
                  </a:prstClr>
                </a:solidFill>
                <a:effectLst/>
                <a:uLnTx/>
                <a:uFillTx/>
                <a:latin typeface="Kanit"/>
                <a:ea typeface="+mn-ea"/>
                <a:cs typeface="+mn-cs"/>
              </a:rPr>
              <a:t>WA Digital Inclusion Project | Community Champions Program </a:t>
            </a:r>
          </a:p>
        </p:txBody>
      </p:sp>
      <p:sp>
        <p:nvSpPr>
          <p:cNvPr id="4" name="Slide Number Placeholder 3">
            <a:extLst>
              <a:ext uri="{FF2B5EF4-FFF2-40B4-BE49-F238E27FC236}">
                <a16:creationId xmlns:a16="http://schemas.microsoft.com/office/drawing/2014/main" id="{E7BE527F-027A-CFCC-9627-091FAE3DCB1B}"/>
              </a:ext>
            </a:extLst>
          </p:cNvPr>
          <p:cNvSpPr>
            <a:spLocks noGrp="1"/>
          </p:cNvSpPr>
          <p:nvPr>
            <p:ph type="sldNum" sz="quarter" idx="11"/>
          </p:nvPr>
        </p:nvSpPr>
        <p:spPr>
          <a:xfrm>
            <a:off x="8610600" y="6273800"/>
            <a:ext cx="2743200" cy="244475"/>
          </a:xfrm>
        </p:spPr>
        <p:txBody>
          <a:bodyPr vert="horz" wrap="square" lIns="91440" tIns="45720" rIns="91440" bIns="45720" numCol="1" rtlCol="0" anchor="ctr" anchorCtr="0" compatLnSpc="1">
            <a:prstTxWarp prst="textNoShape">
              <a:avLst/>
            </a:prstTxWarp>
            <a:normAutofit/>
          </a:bodyPr>
          <a:lstStyle/>
          <a:p>
            <a:pPr marL="0" marR="0" lvl="0" indent="0" algn="r" defTabSz="914400" rtl="0" eaLnBrk="1" fontAlgn="base" latinLnBrk="0" hangingPunct="1">
              <a:lnSpc>
                <a:spcPct val="100000"/>
              </a:lnSpc>
              <a:spcBef>
                <a:spcPct val="0"/>
              </a:spcBef>
              <a:spcAft>
                <a:spcPts val="600"/>
              </a:spcAft>
              <a:buClrTx/>
              <a:buSzTx/>
              <a:buFontTx/>
              <a:buNone/>
              <a:tabLst/>
              <a:defRPr/>
            </a:pPr>
            <a:fld id="{C4C527D1-A219-4ED2-A5FE-8036C7832E50}" type="slidenum">
              <a:rPr kumimoji="0" lang="en-AU" altLang="en-US" sz="1000" b="0" i="0" u="none" strike="noStrike" kern="1200" cap="none" spc="0" normalizeH="0" baseline="0" noProof="0">
                <a:ln>
                  <a:noFill/>
                </a:ln>
                <a:solidFill>
                  <a:srgbClr val="898989"/>
                </a:solidFill>
                <a:effectLst/>
                <a:uLnTx/>
                <a:uFillTx/>
                <a:latin typeface="Kanit" charset="-34"/>
                <a:ea typeface="+mn-ea"/>
                <a:cs typeface="+mn-cs"/>
              </a:rPr>
              <a:pPr marL="0" marR="0" lvl="0" indent="0" algn="r" defTabSz="914400" rtl="0" eaLnBrk="1" fontAlgn="base" latinLnBrk="0" hangingPunct="1">
                <a:lnSpc>
                  <a:spcPct val="100000"/>
                </a:lnSpc>
                <a:spcBef>
                  <a:spcPct val="0"/>
                </a:spcBef>
                <a:spcAft>
                  <a:spcPts val="600"/>
                </a:spcAft>
                <a:buClrTx/>
                <a:buSzTx/>
                <a:buFontTx/>
                <a:buNone/>
                <a:tabLst/>
                <a:defRPr/>
              </a:pPr>
              <a:t>6</a:t>
            </a:fld>
            <a:endParaRPr kumimoji="0" lang="en-AU" altLang="en-US" sz="1000" b="0" i="0" u="none" strike="noStrike" kern="1200" cap="none" spc="0" normalizeH="0" baseline="0" noProof="0">
              <a:ln>
                <a:noFill/>
              </a:ln>
              <a:solidFill>
                <a:srgbClr val="898989"/>
              </a:solidFill>
              <a:effectLst/>
              <a:uLnTx/>
              <a:uFillTx/>
              <a:latin typeface="Kanit" charset="-34"/>
              <a:ea typeface="+mn-ea"/>
              <a:cs typeface="+mn-cs"/>
            </a:endParaRPr>
          </a:p>
        </p:txBody>
      </p:sp>
      <p:sp>
        <p:nvSpPr>
          <p:cNvPr id="3" name="Content Placeholder 2">
            <a:extLst>
              <a:ext uri="{FF2B5EF4-FFF2-40B4-BE49-F238E27FC236}">
                <a16:creationId xmlns:a16="http://schemas.microsoft.com/office/drawing/2014/main" id="{960CB4D7-1995-2096-1298-EBB038052923}"/>
              </a:ext>
            </a:extLst>
          </p:cNvPr>
          <p:cNvSpPr>
            <a:spLocks noGrp="1"/>
          </p:cNvSpPr>
          <p:nvPr>
            <p:ph idx="1"/>
          </p:nvPr>
        </p:nvSpPr>
        <p:spPr>
          <a:xfrm>
            <a:off x="838200" y="3878663"/>
            <a:ext cx="5120473" cy="1778559"/>
          </a:xfrm>
        </p:spPr>
        <p:txBody>
          <a:bodyPr/>
          <a:lstStyle/>
          <a:p>
            <a:r>
              <a:rPr lang="en-AU" dirty="0">
                <a:solidFill>
                  <a:schemeClr val="tx1"/>
                </a:solidFill>
              </a:rPr>
              <a:t>Introduce yourself to the group</a:t>
            </a:r>
          </a:p>
          <a:p>
            <a:r>
              <a:rPr lang="en-AU" dirty="0">
                <a:solidFill>
                  <a:schemeClr val="tx1"/>
                </a:solidFill>
              </a:rPr>
              <a:t>Share your experience with email – have you got an email address and what have you used it for?</a:t>
            </a:r>
          </a:p>
        </p:txBody>
      </p:sp>
    </p:spTree>
    <p:extLst>
      <p:ext uri="{BB962C8B-B14F-4D97-AF65-F5344CB8AC3E}">
        <p14:creationId xmlns:p14="http://schemas.microsoft.com/office/powerpoint/2010/main" val="2754847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D6AA9-9285-4186-ABE0-AD01ABF83B5A}"/>
              </a:ext>
            </a:extLst>
          </p:cNvPr>
          <p:cNvSpPr>
            <a:spLocks noGrp="1"/>
          </p:cNvSpPr>
          <p:nvPr>
            <p:ph type="title"/>
          </p:nvPr>
        </p:nvSpPr>
        <p:spPr>
          <a:xfrm>
            <a:off x="6342743" y="457200"/>
            <a:ext cx="4847771" cy="1600200"/>
          </a:xfrm>
        </p:spPr>
        <p:txBody>
          <a:bodyPr/>
          <a:lstStyle/>
          <a:p>
            <a:r>
              <a:rPr lang="en-AU" sz="4400" dirty="0"/>
              <a:t>What is email?</a:t>
            </a:r>
          </a:p>
        </p:txBody>
      </p:sp>
      <p:sp>
        <p:nvSpPr>
          <p:cNvPr id="4" name="Text Placeholder 3">
            <a:extLst>
              <a:ext uri="{FF2B5EF4-FFF2-40B4-BE49-F238E27FC236}">
                <a16:creationId xmlns:a16="http://schemas.microsoft.com/office/drawing/2014/main" id="{99570630-12BD-CE5C-DD75-09118882D218}"/>
              </a:ext>
            </a:extLst>
          </p:cNvPr>
          <p:cNvSpPr>
            <a:spLocks noGrp="1"/>
          </p:cNvSpPr>
          <p:nvPr>
            <p:ph type="body" sz="half" idx="2"/>
          </p:nvPr>
        </p:nvSpPr>
        <p:spPr>
          <a:xfrm>
            <a:off x="6342743" y="2361406"/>
            <a:ext cx="5355771" cy="3811588"/>
          </a:xfrm>
        </p:spPr>
        <p:txBody>
          <a:bodyPr/>
          <a:lstStyle/>
          <a:p>
            <a:pPr algn="l">
              <a:spcBef>
                <a:spcPts val="750"/>
              </a:spcBef>
              <a:spcAft>
                <a:spcPts val="750"/>
              </a:spcAft>
              <a:buFont typeface="Arial" panose="020B0604020202020204" pitchFamily="34" charset="0"/>
              <a:buChar char="•"/>
            </a:pPr>
            <a:r>
              <a:rPr lang="en-US" sz="3200" b="0" i="0" dirty="0">
                <a:solidFill>
                  <a:srgbClr val="242424"/>
                </a:solidFill>
                <a:effectLst/>
                <a:latin typeface="+mj-lt"/>
              </a:rPr>
              <a:t>Send and receive messages</a:t>
            </a:r>
          </a:p>
          <a:p>
            <a:pPr algn="l">
              <a:spcBef>
                <a:spcPts val="750"/>
              </a:spcBef>
              <a:spcAft>
                <a:spcPts val="750"/>
              </a:spcAft>
              <a:buFont typeface="Arial" panose="020B0604020202020204" pitchFamily="34" charset="0"/>
              <a:buChar char="•"/>
            </a:pPr>
            <a:r>
              <a:rPr lang="en-US" sz="3200" b="0" i="0" dirty="0">
                <a:solidFill>
                  <a:srgbClr val="242424"/>
                </a:solidFill>
                <a:effectLst/>
                <a:latin typeface="+mj-lt"/>
              </a:rPr>
              <a:t>Attach files</a:t>
            </a:r>
          </a:p>
          <a:p>
            <a:pPr algn="l">
              <a:spcBef>
                <a:spcPts val="750"/>
              </a:spcBef>
              <a:spcAft>
                <a:spcPts val="750"/>
              </a:spcAft>
              <a:buFont typeface="Arial" panose="020B0604020202020204" pitchFamily="34" charset="0"/>
              <a:buChar char="•"/>
            </a:pPr>
            <a:r>
              <a:rPr lang="en-US" sz="3200" b="0" i="0" dirty="0">
                <a:solidFill>
                  <a:srgbClr val="242424"/>
                </a:solidFill>
                <a:effectLst/>
                <a:latin typeface="+mj-lt"/>
              </a:rPr>
              <a:t>Personal and work use</a:t>
            </a:r>
          </a:p>
          <a:p>
            <a:pPr algn="l">
              <a:spcBef>
                <a:spcPts val="750"/>
              </a:spcBef>
              <a:spcAft>
                <a:spcPts val="750"/>
              </a:spcAft>
              <a:buFont typeface="Arial" panose="020B0604020202020204" pitchFamily="34" charset="0"/>
              <a:buChar char="•"/>
            </a:pPr>
            <a:r>
              <a:rPr lang="en-US" sz="3200" b="0" i="0" dirty="0">
                <a:solidFill>
                  <a:srgbClr val="242424"/>
                </a:solidFill>
                <a:effectLst/>
                <a:latin typeface="+mj-lt"/>
              </a:rPr>
              <a:t>Sign in to services</a:t>
            </a:r>
          </a:p>
          <a:p>
            <a:endParaRPr lang="en-AU" sz="2400" dirty="0"/>
          </a:p>
        </p:txBody>
      </p:sp>
      <p:sp>
        <p:nvSpPr>
          <p:cNvPr id="5" name="Footer Placeholder 4">
            <a:extLst>
              <a:ext uri="{FF2B5EF4-FFF2-40B4-BE49-F238E27FC236}">
                <a16:creationId xmlns:a16="http://schemas.microsoft.com/office/drawing/2014/main" id="{7EF92C7A-D9AB-3571-2E12-E20D7A8C9119}"/>
              </a:ext>
            </a:extLst>
          </p:cNvPr>
          <p:cNvSpPr>
            <a:spLocks noGrp="1"/>
          </p:cNvSpPr>
          <p:nvPr>
            <p:ph type="ftr" sz="quarter" idx="10"/>
          </p:nvPr>
        </p:nvSpPr>
        <p:spPr/>
        <p:txBody>
          <a:bodyPr/>
          <a:lstStyle/>
          <a:p>
            <a:pPr>
              <a:defRPr/>
            </a:pPr>
            <a:r>
              <a:rPr lang="en-AU" dirty="0"/>
              <a:t>WA Digital Inclusion Project | Community Champions Program </a:t>
            </a:r>
          </a:p>
        </p:txBody>
      </p:sp>
      <p:sp>
        <p:nvSpPr>
          <p:cNvPr id="6" name="Slide Number Placeholder 5">
            <a:extLst>
              <a:ext uri="{FF2B5EF4-FFF2-40B4-BE49-F238E27FC236}">
                <a16:creationId xmlns:a16="http://schemas.microsoft.com/office/drawing/2014/main" id="{2DA1A75C-0082-9633-0215-D7AB2B742DF3}"/>
              </a:ext>
            </a:extLst>
          </p:cNvPr>
          <p:cNvSpPr>
            <a:spLocks noGrp="1"/>
          </p:cNvSpPr>
          <p:nvPr>
            <p:ph type="sldNum" sz="quarter" idx="11"/>
          </p:nvPr>
        </p:nvSpPr>
        <p:spPr/>
        <p:txBody>
          <a:bodyPr/>
          <a:lstStyle/>
          <a:p>
            <a:pPr>
              <a:defRPr/>
            </a:pPr>
            <a:fld id="{8B8016BD-11DC-40B9-AC11-BFEBA31540E1}" type="slidenum">
              <a:rPr lang="en-AU" altLang="en-US" smtClean="0"/>
              <a:pPr>
                <a:defRPr/>
              </a:pPr>
              <a:t>7</a:t>
            </a:fld>
            <a:endParaRPr lang="en-AU" altLang="en-US"/>
          </a:p>
        </p:txBody>
      </p:sp>
      <p:pic>
        <p:nvPicPr>
          <p:cNvPr id="7" name="Picture 2" descr="Outlook logo">
            <a:extLst>
              <a:ext uri="{FF2B5EF4-FFF2-40B4-BE49-F238E27FC236}">
                <a16:creationId xmlns:a16="http://schemas.microsoft.com/office/drawing/2014/main" id="{E3638BFC-A28D-2854-0128-05419B3670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8487" y="1387682"/>
            <a:ext cx="1411514" cy="1315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Gmail logo">
            <a:extLst>
              <a:ext uri="{FF2B5EF4-FFF2-40B4-BE49-F238E27FC236}">
                <a16:creationId xmlns:a16="http://schemas.microsoft.com/office/drawing/2014/main" id="{A15096FD-930E-160E-01A2-F93077F65C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3193" y="2422920"/>
            <a:ext cx="1644283" cy="122722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Yahoo">
            <a:extLst>
              <a:ext uri="{FF2B5EF4-FFF2-40B4-BE49-F238E27FC236}">
                <a16:creationId xmlns:a16="http://schemas.microsoft.com/office/drawing/2014/main" id="{3F9C9CE5-C91E-EA01-5CB4-1C424656A8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4235" y="4267200"/>
            <a:ext cx="2648747" cy="794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5169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37403-5D6B-4E50-BE84-7C4A2318EB27}"/>
              </a:ext>
            </a:extLst>
          </p:cNvPr>
          <p:cNvSpPr>
            <a:spLocks noGrp="1"/>
          </p:cNvSpPr>
          <p:nvPr>
            <p:ph type="title"/>
          </p:nvPr>
        </p:nvSpPr>
        <p:spPr/>
        <p:txBody>
          <a:bodyPr/>
          <a:lstStyle/>
          <a:p>
            <a:r>
              <a:rPr lang="en-AU" dirty="0"/>
              <a:t>Email Service Providers</a:t>
            </a:r>
          </a:p>
        </p:txBody>
      </p:sp>
      <p:sp>
        <p:nvSpPr>
          <p:cNvPr id="3" name="Content Placeholder 2">
            <a:extLst>
              <a:ext uri="{FF2B5EF4-FFF2-40B4-BE49-F238E27FC236}">
                <a16:creationId xmlns:a16="http://schemas.microsoft.com/office/drawing/2014/main" id="{14F02D38-8CCD-838B-545F-299720BD1E2E}"/>
              </a:ext>
            </a:extLst>
          </p:cNvPr>
          <p:cNvSpPr>
            <a:spLocks noGrp="1"/>
          </p:cNvSpPr>
          <p:nvPr>
            <p:ph sz="half" idx="1"/>
          </p:nvPr>
        </p:nvSpPr>
        <p:spPr>
          <a:xfrm>
            <a:off x="838200" y="2336800"/>
            <a:ext cx="5181600" cy="3418048"/>
          </a:xfrm>
        </p:spPr>
        <p:txBody>
          <a:bodyPr/>
          <a:lstStyle/>
          <a:p>
            <a:pPr algn="l">
              <a:spcBef>
                <a:spcPts val="750"/>
              </a:spcBef>
              <a:spcAft>
                <a:spcPts val="750"/>
              </a:spcAft>
              <a:buFont typeface="Arial" panose="020B0604020202020204" pitchFamily="34" charset="0"/>
              <a:buChar char="•"/>
            </a:pPr>
            <a:r>
              <a:rPr lang="en-US" sz="2800" b="1" i="0" dirty="0">
                <a:solidFill>
                  <a:srgbClr val="242424"/>
                </a:solidFill>
                <a:effectLst/>
                <a:latin typeface="+mj-lt"/>
              </a:rPr>
              <a:t>Choosing an Email Provider</a:t>
            </a:r>
            <a:r>
              <a:rPr lang="en-US" sz="2800" b="0" i="0" dirty="0">
                <a:solidFill>
                  <a:srgbClr val="242424"/>
                </a:solidFill>
                <a:effectLst/>
                <a:latin typeface="+mj-lt"/>
              </a:rPr>
              <a:t>: Options include Gmail, Outlook, and Yahoo.</a:t>
            </a:r>
          </a:p>
          <a:p>
            <a:pPr algn="l">
              <a:spcBef>
                <a:spcPts val="750"/>
              </a:spcBef>
              <a:spcAft>
                <a:spcPts val="750"/>
              </a:spcAft>
              <a:buFont typeface="Arial" panose="020B0604020202020204" pitchFamily="34" charset="0"/>
              <a:buChar char="•"/>
            </a:pPr>
            <a:r>
              <a:rPr lang="en-US" sz="2800" b="1" i="0" dirty="0">
                <a:solidFill>
                  <a:srgbClr val="242424"/>
                </a:solidFill>
                <a:effectLst/>
                <a:latin typeface="+mj-lt"/>
              </a:rPr>
              <a:t>Creating a New Email Account</a:t>
            </a:r>
            <a:r>
              <a:rPr lang="en-US" sz="2800" b="0" i="0" dirty="0">
                <a:solidFill>
                  <a:srgbClr val="242424"/>
                </a:solidFill>
                <a:effectLst/>
                <a:latin typeface="+mj-lt"/>
              </a:rPr>
              <a:t>: Select a unique username and a strong password</a:t>
            </a:r>
          </a:p>
          <a:p>
            <a:endParaRPr lang="en-AU" sz="2800" dirty="0">
              <a:latin typeface="+mj-lt"/>
            </a:endParaRPr>
          </a:p>
        </p:txBody>
      </p:sp>
      <p:sp>
        <p:nvSpPr>
          <p:cNvPr id="5" name="Footer Placeholder 4">
            <a:extLst>
              <a:ext uri="{FF2B5EF4-FFF2-40B4-BE49-F238E27FC236}">
                <a16:creationId xmlns:a16="http://schemas.microsoft.com/office/drawing/2014/main" id="{43FBA072-D3AA-02D9-9EAE-8AEA62C0D49F}"/>
              </a:ext>
            </a:extLst>
          </p:cNvPr>
          <p:cNvSpPr>
            <a:spLocks noGrp="1"/>
          </p:cNvSpPr>
          <p:nvPr>
            <p:ph type="ftr" sz="quarter" idx="10"/>
          </p:nvPr>
        </p:nvSpPr>
        <p:spPr/>
        <p:txBody>
          <a:bodyPr/>
          <a:lstStyle/>
          <a:p>
            <a:pPr>
              <a:defRPr/>
            </a:pPr>
            <a:r>
              <a:rPr lang="en-AU" dirty="0"/>
              <a:t>WA Digital Inclusion Project | Community Champions Program </a:t>
            </a:r>
          </a:p>
        </p:txBody>
      </p:sp>
      <p:sp>
        <p:nvSpPr>
          <p:cNvPr id="6" name="Slide Number Placeholder 5">
            <a:extLst>
              <a:ext uri="{FF2B5EF4-FFF2-40B4-BE49-F238E27FC236}">
                <a16:creationId xmlns:a16="http://schemas.microsoft.com/office/drawing/2014/main" id="{DD14CA19-B815-1DA2-6298-1EA6BCE40CDF}"/>
              </a:ext>
            </a:extLst>
          </p:cNvPr>
          <p:cNvSpPr>
            <a:spLocks noGrp="1"/>
          </p:cNvSpPr>
          <p:nvPr>
            <p:ph type="sldNum" sz="quarter" idx="11"/>
          </p:nvPr>
        </p:nvSpPr>
        <p:spPr/>
        <p:txBody>
          <a:bodyPr/>
          <a:lstStyle/>
          <a:p>
            <a:pPr>
              <a:defRPr/>
            </a:pPr>
            <a:fld id="{5D834F31-63CD-4BB0-9F9E-B240BA518BE4}" type="slidenum">
              <a:rPr lang="en-AU" altLang="en-US" smtClean="0"/>
              <a:pPr>
                <a:defRPr/>
              </a:pPr>
              <a:t>8</a:t>
            </a:fld>
            <a:endParaRPr lang="en-AU" altLang="en-US"/>
          </a:p>
        </p:txBody>
      </p:sp>
      <p:pic>
        <p:nvPicPr>
          <p:cNvPr id="7" name="Picture 2" descr="Outlook logo">
            <a:extLst>
              <a:ext uri="{FF2B5EF4-FFF2-40B4-BE49-F238E27FC236}">
                <a16:creationId xmlns:a16="http://schemas.microsoft.com/office/drawing/2014/main" id="{BCCD57C8-762F-F22C-6828-BF6B8FE540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9490" y="1690688"/>
            <a:ext cx="1411514" cy="1315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Gmail logo">
            <a:extLst>
              <a:ext uri="{FF2B5EF4-FFF2-40B4-BE49-F238E27FC236}">
                <a16:creationId xmlns:a16="http://schemas.microsoft.com/office/drawing/2014/main" id="{5D85972C-DCEC-8B26-470D-0842F127A5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44196" y="2725926"/>
            <a:ext cx="1644283" cy="122722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Yahoo">
            <a:extLst>
              <a:ext uri="{FF2B5EF4-FFF2-40B4-BE49-F238E27FC236}">
                <a16:creationId xmlns:a16="http://schemas.microsoft.com/office/drawing/2014/main" id="{AC406856-C16D-B75A-F6AF-4F9C22CB97D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65238" y="4570206"/>
            <a:ext cx="2648747" cy="794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6069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4C25A-9C1A-48F9-4740-B25CE6EDC894}"/>
              </a:ext>
            </a:extLst>
          </p:cNvPr>
          <p:cNvSpPr>
            <a:spLocks noGrp="1"/>
          </p:cNvSpPr>
          <p:nvPr>
            <p:ph type="title"/>
          </p:nvPr>
        </p:nvSpPr>
        <p:spPr/>
        <p:txBody>
          <a:bodyPr/>
          <a:lstStyle/>
          <a:p>
            <a:r>
              <a:rPr lang="en-AU" dirty="0"/>
              <a:t>Writing emails </a:t>
            </a:r>
          </a:p>
        </p:txBody>
      </p:sp>
      <p:pic>
        <p:nvPicPr>
          <p:cNvPr id="8" name="Content Placeholder 7">
            <a:extLst>
              <a:ext uri="{FF2B5EF4-FFF2-40B4-BE49-F238E27FC236}">
                <a16:creationId xmlns:a16="http://schemas.microsoft.com/office/drawing/2014/main" id="{FDFAEF97-994F-AA08-1B44-5028AF5A53CA}"/>
              </a:ext>
            </a:extLst>
          </p:cNvPr>
          <p:cNvPicPr>
            <a:picLocks noGrp="1" noChangeAspect="1"/>
          </p:cNvPicPr>
          <p:nvPr>
            <p:ph sz="half" idx="2"/>
          </p:nvPr>
        </p:nvPicPr>
        <p:blipFill>
          <a:blip r:embed="rId3"/>
          <a:stretch>
            <a:fillRect/>
          </a:stretch>
        </p:blipFill>
        <p:spPr>
          <a:xfrm>
            <a:off x="1471756" y="2766218"/>
            <a:ext cx="2848551" cy="1325563"/>
          </a:xfrm>
        </p:spPr>
      </p:pic>
      <p:sp>
        <p:nvSpPr>
          <p:cNvPr id="5" name="Footer Placeholder 4">
            <a:extLst>
              <a:ext uri="{FF2B5EF4-FFF2-40B4-BE49-F238E27FC236}">
                <a16:creationId xmlns:a16="http://schemas.microsoft.com/office/drawing/2014/main" id="{575BD2BC-2870-4C27-181D-7A395C05DEA6}"/>
              </a:ext>
            </a:extLst>
          </p:cNvPr>
          <p:cNvSpPr>
            <a:spLocks noGrp="1"/>
          </p:cNvSpPr>
          <p:nvPr>
            <p:ph type="ftr" sz="quarter" idx="10"/>
          </p:nvPr>
        </p:nvSpPr>
        <p:spPr/>
        <p:txBody>
          <a:bodyPr/>
          <a:lstStyle/>
          <a:p>
            <a:pPr>
              <a:defRPr/>
            </a:pPr>
            <a:r>
              <a:rPr lang="en-AU" dirty="0"/>
              <a:t>WA Digital Inclusion Project | Community Champions Program </a:t>
            </a:r>
          </a:p>
        </p:txBody>
      </p:sp>
      <p:sp>
        <p:nvSpPr>
          <p:cNvPr id="6" name="Slide Number Placeholder 5">
            <a:extLst>
              <a:ext uri="{FF2B5EF4-FFF2-40B4-BE49-F238E27FC236}">
                <a16:creationId xmlns:a16="http://schemas.microsoft.com/office/drawing/2014/main" id="{691965DF-A4F9-A9D4-41F8-BD77255DA21A}"/>
              </a:ext>
            </a:extLst>
          </p:cNvPr>
          <p:cNvSpPr>
            <a:spLocks noGrp="1"/>
          </p:cNvSpPr>
          <p:nvPr>
            <p:ph type="sldNum" sz="quarter" idx="11"/>
          </p:nvPr>
        </p:nvSpPr>
        <p:spPr/>
        <p:txBody>
          <a:bodyPr/>
          <a:lstStyle/>
          <a:p>
            <a:pPr>
              <a:defRPr/>
            </a:pPr>
            <a:fld id="{5D834F31-63CD-4BB0-9F9E-B240BA518BE4}" type="slidenum">
              <a:rPr lang="en-AU" altLang="en-US" smtClean="0"/>
              <a:pPr>
                <a:defRPr/>
              </a:pPr>
              <a:t>9</a:t>
            </a:fld>
            <a:endParaRPr lang="en-AU" altLang="en-US"/>
          </a:p>
        </p:txBody>
      </p:sp>
      <p:sp>
        <p:nvSpPr>
          <p:cNvPr id="12" name="Rectangle 11">
            <a:extLst>
              <a:ext uri="{FF2B5EF4-FFF2-40B4-BE49-F238E27FC236}">
                <a16:creationId xmlns:a16="http://schemas.microsoft.com/office/drawing/2014/main" id="{ED67F094-E52D-0117-8F99-F64ECE1103CB}"/>
              </a:ext>
            </a:extLst>
          </p:cNvPr>
          <p:cNvSpPr/>
          <p:nvPr/>
        </p:nvSpPr>
        <p:spPr>
          <a:xfrm>
            <a:off x="5651500" y="1346200"/>
            <a:ext cx="2713038" cy="2159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4" name="Picture 13">
            <a:extLst>
              <a:ext uri="{FF2B5EF4-FFF2-40B4-BE49-F238E27FC236}">
                <a16:creationId xmlns:a16="http://schemas.microsoft.com/office/drawing/2014/main" id="{8ED08415-1E87-D5C2-7A4F-973B6E97D0DE}"/>
              </a:ext>
            </a:extLst>
          </p:cNvPr>
          <p:cNvPicPr>
            <a:picLocks noChangeAspect="1"/>
          </p:cNvPicPr>
          <p:nvPr/>
        </p:nvPicPr>
        <p:blipFill>
          <a:blip r:embed="rId4"/>
          <a:stretch>
            <a:fillRect/>
          </a:stretch>
        </p:blipFill>
        <p:spPr>
          <a:xfrm>
            <a:off x="5520027" y="0"/>
            <a:ext cx="6671973" cy="6057817"/>
          </a:xfrm>
          <a:prstGeom prst="rect">
            <a:avLst/>
          </a:prstGeom>
        </p:spPr>
      </p:pic>
      <p:sp>
        <p:nvSpPr>
          <p:cNvPr id="15" name="TextBox 14">
            <a:extLst>
              <a:ext uri="{FF2B5EF4-FFF2-40B4-BE49-F238E27FC236}">
                <a16:creationId xmlns:a16="http://schemas.microsoft.com/office/drawing/2014/main" id="{F9140B37-E759-19EE-53A8-49A3FA8AD1E5}"/>
              </a:ext>
            </a:extLst>
          </p:cNvPr>
          <p:cNvSpPr txBox="1"/>
          <p:nvPr/>
        </p:nvSpPr>
        <p:spPr>
          <a:xfrm>
            <a:off x="5627134" y="12584"/>
            <a:ext cx="2667807" cy="368076"/>
          </a:xfrm>
          <a:prstGeom prst="rect">
            <a:avLst/>
          </a:prstGeom>
          <a:solidFill>
            <a:srgbClr val="F2F6FC"/>
          </a:solidFill>
        </p:spPr>
        <p:txBody>
          <a:bodyPr wrap="square" rtlCol="0">
            <a:spAutoFit/>
          </a:bodyPr>
          <a:lstStyle/>
          <a:p>
            <a:r>
              <a:rPr lang="en-AU" sz="1600" dirty="0"/>
              <a:t>New Message</a:t>
            </a:r>
          </a:p>
        </p:txBody>
      </p:sp>
      <p:sp>
        <p:nvSpPr>
          <p:cNvPr id="16" name="TextBox 15">
            <a:extLst>
              <a:ext uri="{FF2B5EF4-FFF2-40B4-BE49-F238E27FC236}">
                <a16:creationId xmlns:a16="http://schemas.microsoft.com/office/drawing/2014/main" id="{EC3D1B2C-6EF3-71B6-7D32-248C3ACC7E43}"/>
              </a:ext>
            </a:extLst>
          </p:cNvPr>
          <p:cNvSpPr txBox="1"/>
          <p:nvPr/>
        </p:nvSpPr>
        <p:spPr>
          <a:xfrm>
            <a:off x="6258720" y="449029"/>
            <a:ext cx="4211636" cy="334615"/>
          </a:xfrm>
          <a:prstGeom prst="rect">
            <a:avLst/>
          </a:prstGeom>
          <a:noFill/>
        </p:spPr>
        <p:txBody>
          <a:bodyPr wrap="square" rtlCol="0">
            <a:spAutoFit/>
          </a:bodyPr>
          <a:lstStyle/>
          <a:p>
            <a:r>
              <a:rPr lang="en-AU" sz="1400" dirty="0"/>
              <a:t>digitalinclusion@wacoss.org.au</a:t>
            </a:r>
          </a:p>
        </p:txBody>
      </p:sp>
      <p:sp>
        <p:nvSpPr>
          <p:cNvPr id="17" name="TextBox 16">
            <a:extLst>
              <a:ext uri="{FF2B5EF4-FFF2-40B4-BE49-F238E27FC236}">
                <a16:creationId xmlns:a16="http://schemas.microsoft.com/office/drawing/2014/main" id="{20519D1F-EFC2-8165-D1ED-E2EE6514A748}"/>
              </a:ext>
            </a:extLst>
          </p:cNvPr>
          <p:cNvSpPr txBox="1"/>
          <p:nvPr/>
        </p:nvSpPr>
        <p:spPr>
          <a:xfrm>
            <a:off x="6258720" y="859139"/>
            <a:ext cx="4211636" cy="334615"/>
          </a:xfrm>
          <a:prstGeom prst="rect">
            <a:avLst/>
          </a:prstGeom>
          <a:noFill/>
        </p:spPr>
        <p:txBody>
          <a:bodyPr wrap="square" rtlCol="0">
            <a:spAutoFit/>
          </a:bodyPr>
          <a:lstStyle/>
          <a:p>
            <a:r>
              <a:rPr lang="en-AU" sz="1400" dirty="0"/>
              <a:t>you@youremail.com</a:t>
            </a:r>
          </a:p>
        </p:txBody>
      </p:sp>
      <p:sp>
        <p:nvSpPr>
          <p:cNvPr id="18" name="TextBox 17">
            <a:extLst>
              <a:ext uri="{FF2B5EF4-FFF2-40B4-BE49-F238E27FC236}">
                <a16:creationId xmlns:a16="http://schemas.microsoft.com/office/drawing/2014/main" id="{5FE07AAE-AB44-CFC6-1756-8BE5EFDA7C60}"/>
              </a:ext>
            </a:extLst>
          </p:cNvPr>
          <p:cNvSpPr txBox="1"/>
          <p:nvPr/>
        </p:nvSpPr>
        <p:spPr>
          <a:xfrm>
            <a:off x="6258720" y="1325178"/>
            <a:ext cx="4211636" cy="334615"/>
          </a:xfrm>
          <a:prstGeom prst="rect">
            <a:avLst/>
          </a:prstGeom>
          <a:noFill/>
        </p:spPr>
        <p:txBody>
          <a:bodyPr wrap="square" rtlCol="0">
            <a:spAutoFit/>
          </a:bodyPr>
          <a:lstStyle/>
          <a:p>
            <a:r>
              <a:rPr lang="en-AU" sz="1400" dirty="0"/>
              <a:t>Reminder: digital skills workshop - email</a:t>
            </a:r>
          </a:p>
        </p:txBody>
      </p:sp>
      <p:sp>
        <p:nvSpPr>
          <p:cNvPr id="19" name="TextBox 18">
            <a:extLst>
              <a:ext uri="{FF2B5EF4-FFF2-40B4-BE49-F238E27FC236}">
                <a16:creationId xmlns:a16="http://schemas.microsoft.com/office/drawing/2014/main" id="{AC2B8878-FCA6-C99B-1DF7-C0DF20644F2E}"/>
              </a:ext>
            </a:extLst>
          </p:cNvPr>
          <p:cNvSpPr txBox="1"/>
          <p:nvPr/>
        </p:nvSpPr>
        <p:spPr>
          <a:xfrm>
            <a:off x="5652756" y="1771188"/>
            <a:ext cx="6251579" cy="3848067"/>
          </a:xfrm>
          <a:prstGeom prst="rect">
            <a:avLst/>
          </a:prstGeom>
          <a:noFill/>
        </p:spPr>
        <p:txBody>
          <a:bodyPr wrap="square" rtlCol="0">
            <a:spAutoFit/>
          </a:bodyPr>
          <a:lstStyle/>
          <a:p>
            <a:r>
              <a:rPr lang="en-AU" sz="1400" dirty="0"/>
              <a:t>Dear [friend]</a:t>
            </a:r>
          </a:p>
          <a:p>
            <a:endParaRPr lang="en-AU" sz="1400" dirty="0"/>
          </a:p>
          <a:p>
            <a:r>
              <a:rPr lang="en-AU" sz="1400" dirty="0"/>
              <a:t>I hope this email finds you well.</a:t>
            </a:r>
          </a:p>
          <a:p>
            <a:endParaRPr lang="en-AU" sz="1400" dirty="0"/>
          </a:p>
          <a:p>
            <a:r>
              <a:rPr lang="en-AU" sz="1400" dirty="0"/>
              <a:t>This is a friendly reminder that we have a Digital Skills workshop coming up about email. In this workshop, we will cover how to set up an email account, how to write and reply to emails, and how to stay safe online with emails.</a:t>
            </a:r>
          </a:p>
          <a:p>
            <a:endParaRPr lang="en-AU" sz="1400" dirty="0"/>
          </a:p>
          <a:p>
            <a:r>
              <a:rPr lang="en-AU" sz="1400" dirty="0"/>
              <a:t>If you have any questions, please contact me at </a:t>
            </a:r>
            <a:r>
              <a:rPr lang="en-AU" sz="1400" dirty="0">
                <a:hlinkClick r:id="rId5"/>
              </a:rPr>
              <a:t>digitalinclusion@wacoss.org.au</a:t>
            </a:r>
            <a:r>
              <a:rPr lang="en-AU" sz="1400" dirty="0"/>
              <a:t> </a:t>
            </a:r>
          </a:p>
          <a:p>
            <a:endParaRPr lang="en-AU" sz="1400" dirty="0"/>
          </a:p>
          <a:p>
            <a:r>
              <a:rPr lang="en-AU" sz="1400" dirty="0"/>
              <a:t>I hope to see you there</a:t>
            </a:r>
          </a:p>
          <a:p>
            <a:r>
              <a:rPr lang="en-AU" sz="1400" dirty="0"/>
              <a:t>Elliot</a:t>
            </a:r>
          </a:p>
          <a:p>
            <a:r>
              <a:rPr lang="en-AU" sz="1400" dirty="0"/>
              <a:t>Senior Training and Project Officer</a:t>
            </a:r>
          </a:p>
          <a:p>
            <a:r>
              <a:rPr lang="en-AU" sz="1400" dirty="0"/>
              <a:t>WA Digital Inclusion Project</a:t>
            </a:r>
          </a:p>
        </p:txBody>
      </p:sp>
    </p:spTree>
    <p:extLst>
      <p:ext uri="{BB962C8B-B14F-4D97-AF65-F5344CB8AC3E}">
        <p14:creationId xmlns:p14="http://schemas.microsoft.com/office/powerpoint/2010/main" val="3866123494"/>
      </p:ext>
    </p:extLst>
  </p:cSld>
  <p:clrMapOvr>
    <a:masterClrMapping/>
  </p:clrMapOvr>
</p:sld>
</file>

<file path=ppt/theme/theme1.xml><?xml version="1.0" encoding="utf-8"?>
<a:theme xmlns:a="http://schemas.openxmlformats.org/drawingml/2006/main" name="DIP_white">
  <a:themeElements>
    <a:clrScheme name="Digital Inclusion Project">
      <a:dk1>
        <a:sysClr val="windowText" lastClr="000000"/>
      </a:dk1>
      <a:lt1>
        <a:sysClr val="window" lastClr="FFFFFF"/>
      </a:lt1>
      <a:dk2>
        <a:srgbClr val="0E67B2"/>
      </a:dk2>
      <a:lt2>
        <a:srgbClr val="E7E6E6"/>
      </a:lt2>
      <a:accent1>
        <a:srgbClr val="F37A6F"/>
      </a:accent1>
      <a:accent2>
        <a:srgbClr val="F8B0C9"/>
      </a:accent2>
      <a:accent3>
        <a:srgbClr val="FFD38F"/>
      </a:accent3>
      <a:accent4>
        <a:srgbClr val="F37A6F"/>
      </a:accent4>
      <a:accent5>
        <a:srgbClr val="0E67B2"/>
      </a:accent5>
      <a:accent6>
        <a:srgbClr val="70AD47"/>
      </a:accent6>
      <a:hlink>
        <a:srgbClr val="0E67B2"/>
      </a:hlink>
      <a:folHlink>
        <a:srgbClr val="F37A6F"/>
      </a:folHlink>
    </a:clrScheme>
    <a:fontScheme name="Digital Inclusion Project">
      <a:majorFont>
        <a:latin typeface="Kanit"/>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IP_blue">
  <a:themeElements>
    <a:clrScheme name="Digital Inclusion Project">
      <a:dk1>
        <a:sysClr val="windowText" lastClr="000000"/>
      </a:dk1>
      <a:lt1>
        <a:sysClr val="window" lastClr="FFFFFF"/>
      </a:lt1>
      <a:dk2>
        <a:srgbClr val="0E67B2"/>
      </a:dk2>
      <a:lt2>
        <a:srgbClr val="E7E6E6"/>
      </a:lt2>
      <a:accent1>
        <a:srgbClr val="F37A6F"/>
      </a:accent1>
      <a:accent2>
        <a:srgbClr val="F8B0C9"/>
      </a:accent2>
      <a:accent3>
        <a:srgbClr val="FFD38F"/>
      </a:accent3>
      <a:accent4>
        <a:srgbClr val="F37A6F"/>
      </a:accent4>
      <a:accent5>
        <a:srgbClr val="0E67B2"/>
      </a:accent5>
      <a:accent6>
        <a:srgbClr val="70AD47"/>
      </a:accent6>
      <a:hlink>
        <a:srgbClr val="0E67B2"/>
      </a:hlink>
      <a:folHlink>
        <a:srgbClr val="F37A6F"/>
      </a:folHlink>
    </a:clrScheme>
    <a:fontScheme name="Digital Inclusion Project">
      <a:majorFont>
        <a:latin typeface="Kanit"/>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DIP_gradient">
  <a:themeElements>
    <a:clrScheme name="Digital Inclusion Project">
      <a:dk1>
        <a:sysClr val="windowText" lastClr="000000"/>
      </a:dk1>
      <a:lt1>
        <a:sysClr val="window" lastClr="FFFFFF"/>
      </a:lt1>
      <a:dk2>
        <a:srgbClr val="0E67B2"/>
      </a:dk2>
      <a:lt2>
        <a:srgbClr val="E7E6E6"/>
      </a:lt2>
      <a:accent1>
        <a:srgbClr val="F37A6F"/>
      </a:accent1>
      <a:accent2>
        <a:srgbClr val="F8B0C9"/>
      </a:accent2>
      <a:accent3>
        <a:srgbClr val="FFD38F"/>
      </a:accent3>
      <a:accent4>
        <a:srgbClr val="F37A6F"/>
      </a:accent4>
      <a:accent5>
        <a:srgbClr val="0E67B2"/>
      </a:accent5>
      <a:accent6>
        <a:srgbClr val="70AD47"/>
      </a:accent6>
      <a:hlink>
        <a:srgbClr val="0E67B2"/>
      </a:hlink>
      <a:folHlink>
        <a:srgbClr val="F37A6F"/>
      </a:folHlink>
    </a:clrScheme>
    <a:fontScheme name="Digital Inclusion Project">
      <a:majorFont>
        <a:latin typeface="Kanit"/>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DIP_blue_noacknowledgment">
  <a:themeElements>
    <a:clrScheme name="Digital Inclusion Project">
      <a:dk1>
        <a:sysClr val="windowText" lastClr="000000"/>
      </a:dk1>
      <a:lt1>
        <a:sysClr val="window" lastClr="FFFFFF"/>
      </a:lt1>
      <a:dk2>
        <a:srgbClr val="0E67B2"/>
      </a:dk2>
      <a:lt2>
        <a:srgbClr val="E7E6E6"/>
      </a:lt2>
      <a:accent1>
        <a:srgbClr val="F37A6F"/>
      </a:accent1>
      <a:accent2>
        <a:srgbClr val="F8B0C9"/>
      </a:accent2>
      <a:accent3>
        <a:srgbClr val="FFD38F"/>
      </a:accent3>
      <a:accent4>
        <a:srgbClr val="F37A6F"/>
      </a:accent4>
      <a:accent5>
        <a:srgbClr val="0E67B2"/>
      </a:accent5>
      <a:accent6>
        <a:srgbClr val="70AD47"/>
      </a:accent6>
      <a:hlink>
        <a:srgbClr val="0E67B2"/>
      </a:hlink>
      <a:folHlink>
        <a:srgbClr val="F37A6F"/>
      </a:folHlink>
    </a:clrScheme>
    <a:fontScheme name="Digital Inclusion Project">
      <a:majorFont>
        <a:latin typeface="Kanit"/>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DIP_white_noacknowledgement">
  <a:themeElements>
    <a:clrScheme name="Digital Inclusion Project">
      <a:dk1>
        <a:sysClr val="windowText" lastClr="000000"/>
      </a:dk1>
      <a:lt1>
        <a:sysClr val="window" lastClr="FFFFFF"/>
      </a:lt1>
      <a:dk2>
        <a:srgbClr val="0E67B2"/>
      </a:dk2>
      <a:lt2>
        <a:srgbClr val="E7E6E6"/>
      </a:lt2>
      <a:accent1>
        <a:srgbClr val="F37A6F"/>
      </a:accent1>
      <a:accent2>
        <a:srgbClr val="F8B0C9"/>
      </a:accent2>
      <a:accent3>
        <a:srgbClr val="FFD38F"/>
      </a:accent3>
      <a:accent4>
        <a:srgbClr val="F37A6F"/>
      </a:accent4>
      <a:accent5>
        <a:srgbClr val="0E67B2"/>
      </a:accent5>
      <a:accent6>
        <a:srgbClr val="70AD47"/>
      </a:accent6>
      <a:hlink>
        <a:srgbClr val="0E67B2"/>
      </a:hlink>
      <a:folHlink>
        <a:srgbClr val="F37A6F"/>
      </a:folHlink>
    </a:clrScheme>
    <a:fontScheme name="Digital Inclusion Project">
      <a:majorFont>
        <a:latin typeface="Kanit"/>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DIP_gradient_noacknowledgement">
  <a:themeElements>
    <a:clrScheme name="Digital Inclusion Project">
      <a:dk1>
        <a:sysClr val="windowText" lastClr="000000"/>
      </a:dk1>
      <a:lt1>
        <a:sysClr val="window" lastClr="FFFFFF"/>
      </a:lt1>
      <a:dk2>
        <a:srgbClr val="0E67B2"/>
      </a:dk2>
      <a:lt2>
        <a:srgbClr val="E7E6E6"/>
      </a:lt2>
      <a:accent1>
        <a:srgbClr val="F37A6F"/>
      </a:accent1>
      <a:accent2>
        <a:srgbClr val="F8B0C9"/>
      </a:accent2>
      <a:accent3>
        <a:srgbClr val="FFD38F"/>
      </a:accent3>
      <a:accent4>
        <a:srgbClr val="F37A6F"/>
      </a:accent4>
      <a:accent5>
        <a:srgbClr val="0E67B2"/>
      </a:accent5>
      <a:accent6>
        <a:srgbClr val="70AD47"/>
      </a:accent6>
      <a:hlink>
        <a:srgbClr val="0E67B2"/>
      </a:hlink>
      <a:folHlink>
        <a:srgbClr val="F37A6F"/>
      </a:folHlink>
    </a:clrScheme>
    <a:fontScheme name="Digital Inclusion Project">
      <a:majorFont>
        <a:latin typeface="Kanit"/>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DIP_white">
  <a:themeElements>
    <a:clrScheme name="Digital Inclusion Project">
      <a:dk1>
        <a:sysClr val="windowText" lastClr="000000"/>
      </a:dk1>
      <a:lt1>
        <a:sysClr val="window" lastClr="FFFFFF"/>
      </a:lt1>
      <a:dk2>
        <a:srgbClr val="0E67B2"/>
      </a:dk2>
      <a:lt2>
        <a:srgbClr val="E7E6E6"/>
      </a:lt2>
      <a:accent1>
        <a:srgbClr val="F37A6F"/>
      </a:accent1>
      <a:accent2>
        <a:srgbClr val="F8B0C9"/>
      </a:accent2>
      <a:accent3>
        <a:srgbClr val="FFD38F"/>
      </a:accent3>
      <a:accent4>
        <a:srgbClr val="F37A6F"/>
      </a:accent4>
      <a:accent5>
        <a:srgbClr val="0E67B2"/>
      </a:accent5>
      <a:accent6>
        <a:srgbClr val="70AD47"/>
      </a:accent6>
      <a:hlink>
        <a:srgbClr val="0E67B2"/>
      </a:hlink>
      <a:folHlink>
        <a:srgbClr val="F37A6F"/>
      </a:folHlink>
    </a:clrScheme>
    <a:fontScheme name="Digital Inclusion Project">
      <a:majorFont>
        <a:latin typeface="Kanit"/>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DIP_white">
  <a:themeElements>
    <a:clrScheme name="Digital Inclusion Project">
      <a:dk1>
        <a:sysClr val="windowText" lastClr="000000"/>
      </a:dk1>
      <a:lt1>
        <a:sysClr val="window" lastClr="FFFFFF"/>
      </a:lt1>
      <a:dk2>
        <a:srgbClr val="0E67B2"/>
      </a:dk2>
      <a:lt2>
        <a:srgbClr val="E7E6E6"/>
      </a:lt2>
      <a:accent1>
        <a:srgbClr val="F37A6F"/>
      </a:accent1>
      <a:accent2>
        <a:srgbClr val="F8B0C9"/>
      </a:accent2>
      <a:accent3>
        <a:srgbClr val="FFD38F"/>
      </a:accent3>
      <a:accent4>
        <a:srgbClr val="F37A6F"/>
      </a:accent4>
      <a:accent5>
        <a:srgbClr val="0E67B2"/>
      </a:accent5>
      <a:accent6>
        <a:srgbClr val="70AD47"/>
      </a:accent6>
      <a:hlink>
        <a:srgbClr val="0E67B2"/>
      </a:hlink>
      <a:folHlink>
        <a:srgbClr val="F37A6F"/>
      </a:folHlink>
    </a:clrScheme>
    <a:fontScheme name="Digital Inclusion Project">
      <a:majorFont>
        <a:latin typeface="Kanit"/>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1F0F04F5F537047B9E859B809FC98B2" ma:contentTypeVersion="18" ma:contentTypeDescription="Create a new document." ma:contentTypeScope="" ma:versionID="02c8d07715d2272605e295f54e772d67">
  <xsd:schema xmlns:xsd="http://www.w3.org/2001/XMLSchema" xmlns:xs="http://www.w3.org/2001/XMLSchema" xmlns:p="http://schemas.microsoft.com/office/2006/metadata/properties" xmlns:ns2="5e5d6256-5200-4c34-82a9-8b0b259790ba" xmlns:ns3="2cc45243-29f6-4a1c-995b-35ed14ae441a" targetNamespace="http://schemas.microsoft.com/office/2006/metadata/properties" ma:root="true" ma:fieldsID="b51ffc1035a5bdef39916f06e29bf83c" ns2:_="" ns3:_="">
    <xsd:import namespace="5e5d6256-5200-4c34-82a9-8b0b259790ba"/>
    <xsd:import namespace="2cc45243-29f6-4a1c-995b-35ed14ae441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_Flow_SignoffStatu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ObjectDetectorVersions" minOccurs="0"/>
                <xsd:element ref="ns2:MediaServiceSearchProperties"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5d6256-5200-4c34-82a9-8b0b259790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_Flow_SignoffStatus" ma:index="12" nillable="true" ma:displayName="Sign-off status" ma:internalName="Sign_x002d_off_x0020_status">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9ccae8d7-56e3-403a-a6d6-462ef12788cf"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LengthInSeconds" ma:index="24" nillable="true" ma:displayName="MediaLengthInSeconds" ma:hidden="true" ma:internalName="MediaLengthInSeconds" ma:readOnly="true">
      <xsd:simpleType>
        <xsd:restriction base="dms:Unknown"/>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cc45243-29f6-4a1c-995b-35ed14ae441a"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40f9f4e8-ea84-464f-93d8-2b64c6f0791b}" ma:internalName="TaxCatchAll" ma:showField="CatchAllData" ma:web="2cc45243-29f6-4a1c-995b-35ed14ae441a">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2cc45243-29f6-4a1c-995b-35ed14ae441a" xsi:nil="true"/>
    <lcf76f155ced4ddcb4097134ff3c332f xmlns="5e5d6256-5200-4c34-82a9-8b0b259790ba">
      <Terms xmlns="http://schemas.microsoft.com/office/infopath/2007/PartnerControls"/>
    </lcf76f155ced4ddcb4097134ff3c332f>
    <_Flow_SignoffStatus xmlns="5e5d6256-5200-4c34-82a9-8b0b259790ba" xsi:nil="true"/>
  </documentManagement>
</p:properties>
</file>

<file path=customXml/itemProps1.xml><?xml version="1.0" encoding="utf-8"?>
<ds:datastoreItem xmlns:ds="http://schemas.openxmlformats.org/officeDocument/2006/customXml" ds:itemID="{F9473078-E123-4D74-8E23-0CE337DB38C0}">
  <ds:schemaRefs>
    <ds:schemaRef ds:uri="http://schemas.microsoft.com/sharepoint/v3/contenttype/forms"/>
  </ds:schemaRefs>
</ds:datastoreItem>
</file>

<file path=customXml/itemProps2.xml><?xml version="1.0" encoding="utf-8"?>
<ds:datastoreItem xmlns:ds="http://schemas.openxmlformats.org/officeDocument/2006/customXml" ds:itemID="{7C6D1FC6-2B24-467B-8DED-0F47FE0CD1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5d6256-5200-4c34-82a9-8b0b259790ba"/>
    <ds:schemaRef ds:uri="2cc45243-29f6-4a1c-995b-35ed14ae44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715B5E0-0E72-4946-AB1B-DA6EAFD6F5C6}">
  <ds:schemaRefs>
    <ds:schemaRef ds:uri="5e5d6256-5200-4c34-82a9-8b0b259790ba"/>
    <ds:schemaRef ds:uri="http://purl.org/dc/elements/1.1/"/>
    <ds:schemaRef ds:uri="http://purl.org/dc/terms/"/>
    <ds:schemaRef ds:uri="http://schemas.microsoft.com/office/infopath/2007/PartnerControls"/>
    <ds:schemaRef ds:uri="2cc45243-29f6-4a1c-995b-35ed14ae441a"/>
    <ds:schemaRef ds:uri="http://schemas.microsoft.com/office/2006/documentManagement/types"/>
    <ds:schemaRef ds:uri="http://schemas.microsoft.com/office/2006/metadata/propertie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1978</Words>
  <Application>Microsoft Office PowerPoint</Application>
  <PresentationFormat>Widescreen</PresentationFormat>
  <Paragraphs>213</Paragraphs>
  <Slides>16</Slides>
  <Notes>16</Notes>
  <HiddenSlides>0</HiddenSlides>
  <MMClips>0</MMClips>
  <ScaleCrop>false</ScaleCrop>
  <HeadingPairs>
    <vt:vector size="6" baseType="variant">
      <vt:variant>
        <vt:lpstr>Fonts Used</vt:lpstr>
      </vt:variant>
      <vt:variant>
        <vt:i4>3</vt:i4>
      </vt:variant>
      <vt:variant>
        <vt:lpstr>Theme</vt:lpstr>
      </vt:variant>
      <vt:variant>
        <vt:i4>8</vt:i4>
      </vt:variant>
      <vt:variant>
        <vt:lpstr>Slide Titles</vt:lpstr>
      </vt:variant>
      <vt:variant>
        <vt:i4>16</vt:i4>
      </vt:variant>
    </vt:vector>
  </HeadingPairs>
  <TitlesOfParts>
    <vt:vector size="27" baseType="lpstr">
      <vt:lpstr>Kanit</vt:lpstr>
      <vt:lpstr>Calibri</vt:lpstr>
      <vt:lpstr>Arial</vt:lpstr>
      <vt:lpstr>DIP_white</vt:lpstr>
      <vt:lpstr>1_DIP_blue</vt:lpstr>
      <vt:lpstr>3_DIP_gradient</vt:lpstr>
      <vt:lpstr>2_DIP_blue_noacknowledgment</vt:lpstr>
      <vt:lpstr>1_DIP_white_noacknowledgement</vt:lpstr>
      <vt:lpstr>2_DIP_gradient_noacknowledgement</vt:lpstr>
      <vt:lpstr>DIP_white</vt:lpstr>
      <vt:lpstr>1_DIP_white</vt:lpstr>
      <vt:lpstr>Digital Skills Training - Email Community Champions Program </vt:lpstr>
      <vt:lpstr>Trainer Notes: How to email </vt:lpstr>
      <vt:lpstr>Acknowledgement of Country</vt:lpstr>
      <vt:lpstr>Email</vt:lpstr>
      <vt:lpstr>Session overview</vt:lpstr>
      <vt:lpstr>Introductions</vt:lpstr>
      <vt:lpstr>What is email?</vt:lpstr>
      <vt:lpstr>Email Service Providers</vt:lpstr>
      <vt:lpstr>Writing emails </vt:lpstr>
      <vt:lpstr>Using your email address</vt:lpstr>
      <vt:lpstr>Be careful with email</vt:lpstr>
      <vt:lpstr>Phishing Scams</vt:lpstr>
      <vt:lpstr>PowerPoint Presentation</vt:lpstr>
      <vt:lpstr>Reflection</vt:lpstr>
      <vt:lpstr>Thank you!</vt:lpstr>
      <vt:lpstr>Thank you Community Champions Program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2025-04-28T04:52:20Z</dcterms:created>
  <dcterms:modified xsi:type="dcterms:W3CDTF">2025-09-18T06:50:25Z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0x01010071F0F04F5F537047B9E859B809FC98B2</vt:lpwstr>
  </property>
  <property fmtid="{D5CDD505-2E9C-101B-9397-08002B2CF9AE}" pid="3" name="MediaServiceImageTags">
    <vt:lpwstr/>
  </property>
</Properties>
</file>