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4" r:id="rId19"/>
    <p:sldId id="575" r:id="rId20"/>
    <p:sldId id="578" r:id="rId21"/>
    <p:sldId id="579" r:id="rId22"/>
    <p:sldId id="498" r:id="rId23"/>
    <p:sldId id="492" r:id="rId24"/>
    <p:sldId id="581" r:id="rId25"/>
    <p:sldId id="573" r:id="rId26"/>
    <p:sldId id="522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Kanit" panose="020B060402020202020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80095" autoAdjust="0"/>
  </p:normalViewPr>
  <p:slideViewPr>
    <p:cSldViewPr snapToGrid="0">
      <p:cViewPr>
        <p:scale>
          <a:sx n="70" d="100"/>
          <a:sy n="70" d="100"/>
        </p:scale>
        <p:origin x="-1266" y="-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0" d="100"/>
        <a:sy n="25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font" Target="fonts/font5.fntdata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Champions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Champions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20103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மை-கவ்</a:t>
            </a:r>
            <a:r>
              <a:rPr lang="en-US" b="1" i="0" dirty="0">
                <a:effectLst/>
              </a:rPr>
              <a:t>’: </a:t>
            </a:r>
            <a:r>
              <a:rPr lang="en-US" b="1" i="0" dirty="0" err="1">
                <a:effectLst/>
              </a:rPr>
              <a:t>இணைய-வழியில்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சேவைகளை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அணுகிப்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பெறுவதற்கான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பாதுகாப்பானதொரு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வழி</a:t>
            </a:r>
            <a:r>
              <a:rPr lang="en-US" b="1" i="0" dirty="0">
                <a:effectLst/>
              </a:rPr>
              <a:t>. </a:t>
            </a:r>
            <a:endParaRPr lang="ta-IN" b="1" i="0" dirty="0"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 err="1">
                <a:effectLst/>
              </a:rPr>
              <a:t>சுகாதாரம்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வரி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ஓய்வூதியம்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போன்ற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அவ்வப்போது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சோதித்துப்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பார்க்க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வேண்டிய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அரசாங்க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சேவைகள்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பலவுள்ளன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ஏராளமான</a:t>
            </a:r>
            <a:r>
              <a:rPr lang="en-US" dirty="0"/>
              <a:t> </a:t>
            </a:r>
            <a:r>
              <a:rPr lang="en-US" dirty="0" err="1"/>
              <a:t>காகித</a:t>
            </a:r>
            <a:r>
              <a:rPr lang="en-US" dirty="0"/>
              <a:t> </a:t>
            </a:r>
            <a:r>
              <a:rPr lang="en-US" dirty="0" err="1"/>
              <a:t>ஆவணங்களில்</a:t>
            </a:r>
            <a:r>
              <a:rPr lang="en-US" dirty="0"/>
              <a:t> </a:t>
            </a:r>
            <a:r>
              <a:rPr lang="en-US" dirty="0" err="1"/>
              <a:t>சிலவற்றை</a:t>
            </a:r>
            <a:r>
              <a:rPr lang="en-US" dirty="0"/>
              <a:t> </a:t>
            </a:r>
            <a:r>
              <a:rPr lang="en-US" dirty="0" err="1"/>
              <a:t>நாம்</a:t>
            </a:r>
            <a:r>
              <a:rPr lang="en-US" dirty="0"/>
              <a:t> </a:t>
            </a:r>
            <a:r>
              <a:rPr lang="en-US" dirty="0" err="1"/>
              <a:t>எளிதில்</a:t>
            </a:r>
            <a:r>
              <a:rPr lang="en-US" dirty="0"/>
              <a:t> </a:t>
            </a:r>
            <a:r>
              <a:rPr lang="en-US" dirty="0" err="1"/>
              <a:t>மறந்துவிடுவோம்</a:t>
            </a:r>
            <a:r>
              <a:rPr lang="en-US" dirty="0"/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ஒரே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கடவுச்சொல்லைப்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பாவித்து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ஒரே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முறை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உள்-நுழைந்து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இந்த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அனைத்து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விடயங்களையும்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பாதுகாப்பான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முறையில்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இணையம்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மூலமாக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ஒழுங்கு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செய்துகொள்வதற்கானதொரு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வழியை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மை-கவ்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அளிக்கிறது</a:t>
            </a:r>
            <a:r>
              <a:rPr lang="en-US" b="0" i="0" dirty="0"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 err="1">
                <a:effectLst/>
              </a:rPr>
              <a:t>மை-கவ்</a:t>
            </a:r>
            <a:r>
              <a:rPr lang="en-US" b="1" i="0" dirty="0">
                <a:effectLst/>
              </a:rPr>
              <a:t>’-</a:t>
            </a:r>
            <a:r>
              <a:rPr lang="en-US" b="1" i="0" dirty="0" err="1">
                <a:effectLst/>
              </a:rPr>
              <a:t>இல்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கடிதப்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போக்குவரத்து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பாதுகாப்பாக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இருக்கும்</a:t>
            </a:r>
            <a:r>
              <a:rPr lang="en-US" b="1" i="0" dirty="0"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அரசாங்க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சேவைகளைப்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பொறுத்தவரை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வாசித்துப்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பார்க்கவேண்டிய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முக்கியமான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விடயங்கள்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ஏராளம்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இருக்கலாம்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உங்களுடைய</a:t>
            </a:r>
            <a:r>
              <a:rPr lang="en-US" dirty="0"/>
              <a:t> </a:t>
            </a:r>
            <a:r>
              <a:rPr lang="en-US" dirty="0" err="1"/>
              <a:t>பதிவுகள்</a:t>
            </a:r>
            <a:r>
              <a:rPr lang="en-US" dirty="0"/>
              <a:t> </a:t>
            </a:r>
            <a:r>
              <a:rPr lang="en-US" dirty="0" err="1"/>
              <a:t>அனைத்தையும்</a:t>
            </a:r>
            <a:r>
              <a:rPr lang="en-US" dirty="0"/>
              <a:t> </a:t>
            </a:r>
            <a:r>
              <a:rPr lang="en-US" dirty="0" err="1"/>
              <a:t>உங்களுடைய</a:t>
            </a:r>
            <a:r>
              <a:rPr lang="en-US" dirty="0"/>
              <a:t> </a:t>
            </a:r>
            <a:r>
              <a:rPr lang="en-US" b="1" dirty="0"/>
              <a:t>‘</a:t>
            </a:r>
            <a:r>
              <a:rPr lang="en-US" b="1" dirty="0" err="1"/>
              <a:t>மை-கவ்</a:t>
            </a:r>
            <a:r>
              <a:rPr lang="en-US" b="1" dirty="0"/>
              <a:t> </a:t>
            </a:r>
            <a:r>
              <a:rPr lang="en-US" b="1" dirty="0" err="1"/>
              <a:t>மின்னஞ்சல்</a:t>
            </a:r>
            <a:r>
              <a:rPr lang="en-US" b="1" dirty="0"/>
              <a:t> ‘</a:t>
            </a:r>
            <a:r>
              <a:rPr lang="en-US" b="1" dirty="0" err="1"/>
              <a:t>உள்-பெட்டி</a:t>
            </a:r>
            <a:r>
              <a:rPr lang="en-US" b="1" dirty="0"/>
              <a:t>’(</a:t>
            </a:r>
            <a:r>
              <a:rPr lang="en-US" b="1" i="0" dirty="0" err="1">
                <a:effectLst/>
              </a:rPr>
              <a:t>myGov</a:t>
            </a:r>
            <a:r>
              <a:rPr lang="en-US" b="1" i="0" dirty="0">
                <a:effectLst/>
              </a:rPr>
              <a:t> Inbox</a:t>
            </a:r>
            <a:r>
              <a:rPr lang="en-US" b="1" dirty="0"/>
              <a:t>)</a:t>
            </a:r>
            <a:r>
              <a:rPr lang="en-US" dirty="0" err="1"/>
              <a:t>யில்</a:t>
            </a:r>
            <a:r>
              <a:rPr lang="en-US" dirty="0"/>
              <a:t> ‘</a:t>
            </a:r>
            <a:r>
              <a:rPr lang="en-US" dirty="0" err="1"/>
              <a:t>மை-கவ்</a:t>
            </a:r>
            <a:r>
              <a:rPr lang="en-US" dirty="0"/>
              <a:t>’ </a:t>
            </a:r>
            <a:r>
              <a:rPr lang="en-US" dirty="0" err="1"/>
              <a:t>வலைத்தலம்</a:t>
            </a:r>
            <a:r>
              <a:rPr lang="en-US" dirty="0"/>
              <a:t> </a:t>
            </a:r>
            <a:r>
              <a:rPr lang="en-US" dirty="0" err="1"/>
              <a:t>பாதுகாப்பாக</a:t>
            </a:r>
            <a:r>
              <a:rPr lang="en-US" dirty="0"/>
              <a:t> </a:t>
            </a:r>
            <a:r>
              <a:rPr lang="en-US" dirty="0" err="1"/>
              <a:t>வைத்திருக்கும்</a:t>
            </a:r>
            <a:r>
              <a:rPr lang="en-US" dirty="0"/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எதையும்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தவறவிடாத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வகையில்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புதிய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கடிதம்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அல்லது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செய்தி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வரும்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பொழுது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அவர்கள்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அதை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உங்களுக்குத்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தெரிவிப்பர்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மை-கவ்</a:t>
            </a:r>
            <a:r>
              <a:rPr lang="en-US" b="1" i="0" dirty="0">
                <a:effectLst/>
              </a:rPr>
              <a:t>’ </a:t>
            </a:r>
            <a:r>
              <a:rPr lang="en-US" b="1" i="0" dirty="0" err="1">
                <a:effectLst/>
              </a:rPr>
              <a:t>ஒரு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இலவச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சேவை</a:t>
            </a:r>
            <a:r>
              <a:rPr lang="en-US" b="1" dirty="0"/>
              <a:t>.</a:t>
            </a:r>
            <a:endParaRPr lang="en-US" b="1" i="0" dirty="0"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‘</a:t>
            </a:r>
            <a:r>
              <a:rPr lang="en-US" b="0" i="0" dirty="0" err="1">
                <a:effectLst/>
              </a:rPr>
              <a:t>மை-கவ்</a:t>
            </a:r>
            <a:r>
              <a:rPr lang="en-US" b="0" i="0" dirty="0">
                <a:effectLst/>
              </a:rPr>
              <a:t>’ </a:t>
            </a:r>
            <a:r>
              <a:rPr lang="en-US" b="0" i="0" dirty="0" err="1">
                <a:effectLst/>
              </a:rPr>
              <a:t>சேவையைப்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பாவிக்க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செய்யவேண்டியது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ஒரு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இலவச</a:t>
            </a:r>
            <a:r>
              <a:rPr lang="en-US" b="0" i="0" dirty="0">
                <a:effectLst/>
              </a:rPr>
              <a:t> </a:t>
            </a:r>
            <a:r>
              <a:rPr lang="en-US" b="1" i="0" dirty="0">
                <a:effectLst/>
              </a:rPr>
              <a:t>‘</a:t>
            </a:r>
            <a:r>
              <a:rPr lang="en-US" b="1" i="0" dirty="0" err="1">
                <a:effectLst/>
              </a:rPr>
              <a:t>மை-கவ்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கணக்கு</a:t>
            </a:r>
            <a:r>
              <a:rPr lang="en-US" b="1" i="0" dirty="0">
                <a:effectLst/>
              </a:rPr>
              <a:t>’</a:t>
            </a:r>
            <a:r>
              <a:rPr lang="en-US" b="0" i="0" dirty="0">
                <a:effectLst/>
              </a:rPr>
              <a:t>-</a:t>
            </a:r>
            <a:r>
              <a:rPr lang="en-US" b="0" i="0" dirty="0" err="1">
                <a:effectLst/>
              </a:rPr>
              <a:t>ஐ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ஏற்படுத்திக்கொள்வது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மட்டுமே</a:t>
            </a:r>
            <a:r>
              <a:rPr lang="en-US" b="0" i="0" dirty="0">
                <a:effectLst/>
              </a:rPr>
              <a:t>.  </a:t>
            </a:r>
            <a:endParaRPr lang="en-US" dirty="0"/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பிறகு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உங்களுடைய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வெவ்வேறு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சேவைகளை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நீங்கள்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புதிதாய்த்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துவங்கியுள்ள</a:t>
            </a:r>
            <a:r>
              <a:rPr lang="en-US" b="0" i="0" dirty="0">
                <a:effectLst/>
              </a:rPr>
              <a:t> ‘</a:t>
            </a:r>
            <a:r>
              <a:rPr lang="en-US" b="0" i="0" dirty="0" err="1">
                <a:effectLst/>
              </a:rPr>
              <a:t>மை-கவ்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கணக்’குடன்</a:t>
            </a:r>
            <a:r>
              <a:rPr lang="en-US" b="0" i="0" dirty="0">
                <a:effectLst/>
              </a:rPr>
              <a:t> </a:t>
            </a:r>
            <a:r>
              <a:rPr lang="en-US" b="1" i="0" dirty="0" err="1">
                <a:effectLst/>
              </a:rPr>
              <a:t>இணைத்துக்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கொள்ளலாம்</a:t>
            </a:r>
            <a:r>
              <a:rPr lang="en-US" b="0" i="0" dirty="0"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இதைச்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செய்வது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எப்படி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என்று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நாங்கள்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விளக்கிச்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சொல்வோம்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ஆனால்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இது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மிகவும்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எளிதானதும்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பாதுகாப்பானதுமாகும்</a:t>
            </a:r>
            <a:r>
              <a:rPr lang="en-US" b="0" i="0" dirty="0"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44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திருட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முயற்சித்து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யாராவதொருவர்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போலி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பொழுது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கொக்கியிடல்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ஃபிஷிங்க்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’(phishing))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சொல்லப்படும்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இப்படிப்பட்ட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பெரும்பாலும்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உண்மையானவை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போலத்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தோன்றும்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வங்கி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நிறுவனம்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நண்பர்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ஒருவரிடமிருந்து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வந்தது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போலக்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தோன்றக்கூடும்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உண்மையில்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மோசடிகளாகும்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ஃபிஷிங்க்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பாதுகாத்துக்கொள்வதற்கான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யோசனைக்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குறிப்புகள்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சந்தேகத்திற்கிடமான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இணைப்புகள்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சொடுகாதீர்கள்</a:t>
            </a:r>
            <a:r>
              <a:rPr lang="en-US" dirty="0">
                <a:solidFill>
                  <a:srgbClr val="242424"/>
                </a:solidFill>
              </a:rPr>
              <a:t>.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விநோதமாகத்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தோன்றினாலோ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சொடுக்குமாறு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கேட்டாலோ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சாக்கிரதையாக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உண்மையானதைப்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போலத்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தோன்றும்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போலி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ஒன்றிற்கு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இட்டுச்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செல்லக்கூடும்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தகவல்களைப்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பகிர்ந்துகொள்ளதீர்கள்</a:t>
            </a:r>
            <a:r>
              <a:rPr lang="en-US" dirty="0">
                <a:solidFill>
                  <a:srgbClr val="242424"/>
                </a:solidFill>
              </a:rPr>
              <a:t>.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ஒன்றிற்குப்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பொழுது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கடவுச்சொற்கள்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வங்கி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விபரங்கள்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தனிப்பட்ட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ஒருபோதும்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கொடுக்காதீர்கள்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கொக்கியிடும்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மின்னஞ்சல்களுக்கே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உரித்தான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அடையாளங்கள்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இருக்கின்றனவா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அவதானியுங்கள்</a:t>
            </a:r>
            <a:r>
              <a:rPr lang="en-US" dirty="0">
                <a:solidFill>
                  <a:srgbClr val="242424"/>
                </a:solidFill>
              </a:rPr>
              <a:t>.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கொக்கியிடும்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மின்னஞ்சல்களில்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பெரும்பாலும்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வருவன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எழுத்துப்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பிழைகள்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“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அன்புள்ள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வாடிக்கையாளர்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அவர்களே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,”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பொதுவான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அன்பழைப்புகள்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விரைவாகச்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செயல்படவைக்கத்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தூண்டும்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அவசரச்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கொக்கியிடும்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மின்னஞ்சல்களைப்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பற்றிப்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புகார்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செய்யுங்கள்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கொக்கியிடும்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வருமேயானால்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வழங்குநருக்கோ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அதிகாரரி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ஒருவருக்கோ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புகார்ப்படுத்துங்கள்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கொக்கியிடும்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அவதானமாக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இருப்பதன்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மூலம்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மோசடிகளுக்கு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ஆளாவதை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தடுக்கலாம்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6109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C07CEA-833E-4A81-D1CC-05B89FD8A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095B575-FF2E-96ED-7BED-F9D78F59F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1A7BD05-D750-34B6-F287-DEC62D103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திரையில்</a:t>
            </a:r>
            <a:r>
              <a:rPr lang="en-AU" sz="1400" dirty="0"/>
              <a:t> </a:t>
            </a:r>
            <a:r>
              <a:rPr lang="en-AU" sz="1400" dirty="0" err="1"/>
              <a:t>காணப்படும்</a:t>
            </a:r>
            <a:r>
              <a:rPr lang="en-AU" sz="1400" dirty="0"/>
              <a:t> </a:t>
            </a:r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மின்னஞ்சலைப்</a:t>
            </a:r>
            <a:r>
              <a:rPr lang="en-AU" sz="1400" dirty="0"/>
              <a:t> </a:t>
            </a:r>
            <a:r>
              <a:rPr lang="en-AU" sz="1400" dirty="0" err="1"/>
              <a:t>பாருங்கள்</a:t>
            </a:r>
            <a:r>
              <a:rPr lang="en-AU" sz="1400" dirty="0"/>
              <a:t>,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மின்னஞ்சலுடன்</a:t>
            </a:r>
            <a:r>
              <a:rPr lang="en-AU" sz="1400" dirty="0"/>
              <a:t> </a:t>
            </a:r>
            <a:r>
              <a:rPr lang="en-AU" sz="1400" dirty="0" err="1"/>
              <a:t>சேர்ந்து</a:t>
            </a:r>
            <a:r>
              <a:rPr lang="en-AU" sz="1400" dirty="0"/>
              <a:t> </a:t>
            </a:r>
            <a:r>
              <a:rPr lang="en-AU" sz="1400" dirty="0" err="1"/>
              <a:t>வந்திருக்கும்</a:t>
            </a:r>
            <a:r>
              <a:rPr lang="en-AU" sz="1400" dirty="0"/>
              <a:t> </a:t>
            </a:r>
            <a:r>
              <a:rPr lang="en-AU" sz="1400" dirty="0" err="1"/>
              <a:t>சிவப்புக்</a:t>
            </a:r>
            <a:r>
              <a:rPr lang="en-AU" sz="1400" dirty="0"/>
              <a:t> </a:t>
            </a:r>
            <a:r>
              <a:rPr lang="en-AU" sz="1400" dirty="0" err="1"/>
              <a:t>கொடிகளை</a:t>
            </a:r>
            <a:r>
              <a:rPr lang="en-AU" sz="1400" dirty="0"/>
              <a:t> </a:t>
            </a:r>
            <a:r>
              <a:rPr lang="en-AU" sz="1400" dirty="0" err="1"/>
              <a:t>உங்களால்</a:t>
            </a:r>
            <a:r>
              <a:rPr lang="en-AU" sz="1400" dirty="0"/>
              <a:t> </a:t>
            </a:r>
            <a:r>
              <a:rPr lang="en-AU" sz="1400" dirty="0" err="1"/>
              <a:t>காண</a:t>
            </a:r>
            <a:r>
              <a:rPr lang="en-AU" sz="1400" dirty="0"/>
              <a:t> </a:t>
            </a:r>
            <a:r>
              <a:rPr lang="en-AU" sz="1400" dirty="0" err="1"/>
              <a:t>முடிகிறதா</a:t>
            </a:r>
            <a:r>
              <a:rPr lang="en-AU" sz="1400" dirty="0"/>
              <a:t>? </a:t>
            </a:r>
          </a:p>
          <a:p>
            <a:r>
              <a:rPr lang="en-AU" sz="1400" dirty="0"/>
              <a:t/>
            </a:r>
            <a:br>
              <a:rPr lang="en-AU" sz="1400" dirty="0"/>
            </a:br>
            <a:r>
              <a:rPr lang="en-AU" sz="1400" dirty="0" err="1"/>
              <a:t>இதற்கான</a:t>
            </a:r>
            <a:r>
              <a:rPr lang="en-AU" sz="1400" dirty="0"/>
              <a:t> </a:t>
            </a:r>
            <a:r>
              <a:rPr lang="en-AU" sz="1400" dirty="0" err="1"/>
              <a:t>விடைகள்</a:t>
            </a:r>
            <a:r>
              <a:rPr lang="en-AU" sz="1400" dirty="0"/>
              <a:t> </a:t>
            </a:r>
            <a:r>
              <a:rPr lang="en-AU" sz="1400" dirty="0" err="1"/>
              <a:t>அடுத்த</a:t>
            </a:r>
            <a:r>
              <a:rPr lang="en-AU" sz="1400" dirty="0"/>
              <a:t> </a:t>
            </a:r>
            <a:r>
              <a:rPr lang="en-AU" sz="1400" dirty="0" err="1"/>
              <a:t>ஒளித்தகட்டில்</a:t>
            </a:r>
            <a:r>
              <a:rPr lang="en-AU" sz="1400" dirty="0"/>
              <a:t> </a:t>
            </a:r>
            <a:r>
              <a:rPr lang="en-AU" sz="1400" dirty="0" err="1"/>
              <a:t>இருக்கும்</a:t>
            </a:r>
            <a:r>
              <a:rPr lang="en-AU" sz="1400" dirty="0"/>
              <a:t>, </a:t>
            </a:r>
            <a:r>
              <a:rPr lang="en-AU" sz="1400" dirty="0" err="1"/>
              <a:t>ஆனால்</a:t>
            </a:r>
            <a:r>
              <a:rPr lang="en-AU" sz="1400" dirty="0"/>
              <a:t> </a:t>
            </a:r>
            <a:r>
              <a:rPr lang="en-AU" sz="1400" dirty="0" err="1"/>
              <a:t>அவற்றைக்</a:t>
            </a:r>
            <a:r>
              <a:rPr lang="en-AU" sz="1400" dirty="0"/>
              <a:t> </a:t>
            </a:r>
            <a:r>
              <a:rPr lang="en-AU" sz="1400" dirty="0" err="1"/>
              <a:t>காண்பிப்பதற்கு</a:t>
            </a:r>
            <a:r>
              <a:rPr lang="en-AU" sz="1400" dirty="0"/>
              <a:t> </a:t>
            </a:r>
            <a:r>
              <a:rPr lang="en-AU" sz="1400" dirty="0" err="1"/>
              <a:t>முன்பாக</a:t>
            </a:r>
            <a:r>
              <a:rPr lang="en-AU" sz="1400" dirty="0"/>
              <a:t>, </a:t>
            </a:r>
            <a:r>
              <a:rPr lang="en-AU" sz="1400" dirty="0" err="1"/>
              <a:t>அமர்வில்</a:t>
            </a:r>
            <a:r>
              <a:rPr lang="en-AU" sz="1400" dirty="0"/>
              <a:t> </a:t>
            </a:r>
            <a:r>
              <a:rPr lang="en-AU" sz="1400" dirty="0" err="1"/>
              <a:t>உள்ளவர்களால்</a:t>
            </a:r>
            <a:r>
              <a:rPr lang="en-AU" sz="1400" dirty="0"/>
              <a:t> </a:t>
            </a:r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அடையாளங்களில்</a:t>
            </a:r>
            <a:r>
              <a:rPr lang="en-AU" sz="1400" dirty="0"/>
              <a:t> </a:t>
            </a:r>
            <a:r>
              <a:rPr lang="en-AU" sz="1400" dirty="0" err="1"/>
              <a:t>சிலவற்றைக்</a:t>
            </a:r>
            <a:r>
              <a:rPr lang="en-AU" sz="1400" dirty="0"/>
              <a:t> </a:t>
            </a:r>
            <a:r>
              <a:rPr lang="en-AU" sz="1400" dirty="0" err="1"/>
              <a:t>கண்டுபிடிக்க</a:t>
            </a:r>
            <a:r>
              <a:rPr lang="en-AU" sz="1400" dirty="0"/>
              <a:t> </a:t>
            </a:r>
            <a:r>
              <a:rPr lang="en-AU" sz="1400" dirty="0" err="1"/>
              <a:t>இயலுகிறதா</a:t>
            </a:r>
            <a:r>
              <a:rPr lang="en-AU" sz="1400" dirty="0"/>
              <a:t> </a:t>
            </a:r>
            <a:r>
              <a:rPr lang="en-AU" sz="1400" dirty="0" err="1"/>
              <a:t>என்று</a:t>
            </a:r>
            <a:r>
              <a:rPr lang="en-AU" sz="1400" dirty="0"/>
              <a:t> </a:t>
            </a:r>
            <a:r>
              <a:rPr lang="en-AU" sz="1400" dirty="0" err="1"/>
              <a:t>பாருங்கள்</a:t>
            </a:r>
            <a:r>
              <a:rPr lang="en-A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52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390525"/>
            <a:ext cx="5756275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3844779"/>
            <a:ext cx="5852160" cy="4556271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AU" sz="1400" dirty="0" err="1">
                <a:cs typeface="Arial" panose="020B0604020202020204" pitchFamily="34" charset="0"/>
              </a:rPr>
              <a:t>இந்த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மின்னஞ்சல்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முகவரி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முறையான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அரசாங்க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மின்னஞ்சல்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முகவரி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அல்ல</a:t>
            </a:r>
            <a:r>
              <a:rPr lang="en-AU" sz="1400" dirty="0">
                <a:cs typeface="Arial" panose="020B0604020202020204" pitchFamily="34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n-AU" sz="1400" dirty="0" err="1">
                <a:cs typeface="Arial" panose="020B0604020202020204" pitchFamily="34" charset="0"/>
              </a:rPr>
              <a:t>சிக்கலான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வார்த்தைகளுடன்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குழப்பமூட்டும்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மொழி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பயன்படுத்தப்பட்டுள்ளது</a:t>
            </a:r>
            <a:r>
              <a:rPr lang="en-AU" sz="1400" dirty="0">
                <a:cs typeface="Arial" panose="020B0604020202020204" pitchFamily="34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n-AU" sz="1400" dirty="0" err="1">
                <a:cs typeface="Arial" panose="020B0604020202020204" pitchFamily="34" charset="0"/>
              </a:rPr>
              <a:t>நம்பவியலாத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அளவிற்கு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இது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உண்மையானதாகத்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தோன்றுகிறது</a:t>
            </a:r>
            <a:r>
              <a:rPr lang="en-AU" sz="1400" dirty="0">
                <a:cs typeface="Arial" panose="020B0604020202020204" pitchFamily="34" charset="0"/>
              </a:rPr>
              <a:t> – </a:t>
            </a:r>
            <a:r>
              <a:rPr lang="en-AU" sz="1400" dirty="0" err="1">
                <a:cs typeface="Arial" panose="020B0604020202020204" pitchFamily="34" charset="0"/>
              </a:rPr>
              <a:t>உங்களுக்குச்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செலுத்தப்படவேண்டிய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பாக்கித்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தொகை</a:t>
            </a:r>
            <a:r>
              <a:rPr lang="en-AU" sz="1400" dirty="0">
                <a:cs typeface="Arial" panose="020B0604020202020204" pitchFamily="34" charset="0"/>
              </a:rPr>
              <a:t> $520.64 </a:t>
            </a:r>
            <a:r>
              <a:rPr lang="en-AU" sz="1400" dirty="0" err="1">
                <a:cs typeface="Arial" panose="020B0604020202020204" pitchFamily="34" charset="0"/>
              </a:rPr>
              <a:t>இருப்பதாக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இவர்கள்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சொல்கிறார்கள்</a:t>
            </a:r>
            <a:r>
              <a:rPr lang="en-AU" sz="1400" dirty="0">
                <a:cs typeface="Arial" panose="020B0604020202020204" pitchFamily="34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n-AU" sz="1400" dirty="0">
                <a:cs typeface="Arial" panose="020B0604020202020204" pitchFamily="34" charset="0"/>
              </a:rPr>
              <a:t>10 </a:t>
            </a:r>
            <a:r>
              <a:rPr lang="en-AU" sz="1400" dirty="0" err="1">
                <a:cs typeface="Arial" panose="020B0604020202020204" pitchFamily="34" charset="0"/>
              </a:rPr>
              <a:t>அலுவல்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நாட்களுக்குள்ளாக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செயல்படுமாறு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உங்களை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அவர்கள்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அவசரப்படுத்துகின்றனர்</a:t>
            </a:r>
            <a:r>
              <a:rPr lang="en-AU" sz="1400" dirty="0">
                <a:cs typeface="Arial" panose="020B0604020202020204" pitchFamily="34" charset="0"/>
              </a:rPr>
              <a:t>. </a:t>
            </a:r>
            <a:r>
              <a:rPr lang="en-AU" sz="1400" dirty="0" err="1">
                <a:cs typeface="Arial" panose="020B0604020202020204" pitchFamily="34" charset="0"/>
              </a:rPr>
              <a:t>அரசாங்கம்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உங்களுக்கு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தரவேண்டிய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பணம்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எதுவும்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இருந்தால்</a:t>
            </a:r>
            <a:r>
              <a:rPr lang="en-AU" sz="1400" dirty="0">
                <a:cs typeface="Arial" panose="020B0604020202020204" pitchFamily="34" charset="0"/>
              </a:rPr>
              <a:t>, </a:t>
            </a:r>
            <a:r>
              <a:rPr lang="en-AU" sz="1400" dirty="0" err="1">
                <a:cs typeface="Arial" panose="020B0604020202020204" pitchFamily="34" charset="0"/>
              </a:rPr>
              <a:t>இதைப்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போன்ற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கால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வரையரை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எதுவும்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அதற்கு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இருக்காது</a:t>
            </a:r>
            <a:r>
              <a:rPr lang="en-AU" sz="1400" dirty="0">
                <a:cs typeface="Arial" panose="020B0604020202020204" pitchFamily="34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n-AU" sz="1400" dirty="0">
                <a:cs typeface="Arial" panose="020B0604020202020204" pitchFamily="34" charset="0"/>
              </a:rPr>
              <a:t>IBAN </a:t>
            </a:r>
            <a:r>
              <a:rPr lang="en-AU" sz="1400" dirty="0" err="1">
                <a:cs typeface="Arial" panose="020B0604020202020204" pitchFamily="34" charset="0"/>
              </a:rPr>
              <a:t>எனப்படும்</a:t>
            </a:r>
            <a:r>
              <a:rPr lang="en-AU" sz="1400" dirty="0">
                <a:cs typeface="Arial" panose="020B0604020202020204" pitchFamily="34" charset="0"/>
              </a:rPr>
              <a:t> ‘</a:t>
            </a:r>
            <a:r>
              <a:rPr lang="en-AU" sz="1400" dirty="0" err="1">
                <a:cs typeface="Arial" panose="020B0604020202020204" pitchFamily="34" charset="0"/>
              </a:rPr>
              <a:t>சர்வதேச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வங்கிக்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கணக்கு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இலக்கம்</a:t>
            </a:r>
            <a:r>
              <a:rPr lang="en-AU" sz="1400" dirty="0">
                <a:cs typeface="Arial" panose="020B0604020202020204" pitchFamily="34" charset="0"/>
              </a:rPr>
              <a:t>’ (International Bank Account Number) </a:t>
            </a:r>
            <a:r>
              <a:rPr lang="en-AU" sz="1400" dirty="0" err="1">
                <a:cs typeface="Arial" panose="020B0604020202020204" pitchFamily="34" charset="0"/>
              </a:rPr>
              <a:t>ஒன்றை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அனுப்புமாறு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அவர்கள்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உங்களைக்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கேட்கின்றனர்</a:t>
            </a:r>
            <a:r>
              <a:rPr lang="en-AU" sz="1400" dirty="0">
                <a:cs typeface="Arial" panose="020B0604020202020204" pitchFamily="34" charset="0"/>
              </a:rPr>
              <a:t>. </a:t>
            </a:r>
            <a:r>
              <a:rPr lang="en-AU" sz="1400" dirty="0" err="1">
                <a:cs typeface="Arial" panose="020B0604020202020204" pitchFamily="34" charset="0"/>
              </a:rPr>
              <a:t>முறையானது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போலத்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தோன்றாத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இன்னொரு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மின்னஞ்சல்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முகவரியாகும்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இது</a:t>
            </a:r>
            <a:r>
              <a:rPr lang="en-AU" sz="1400" dirty="0">
                <a:cs typeface="Arial" panose="020B0604020202020204" pitchFamily="34" charset="0"/>
              </a:rPr>
              <a:t>. </a:t>
            </a:r>
          </a:p>
          <a:p>
            <a:pPr marL="228600" indent="-228600">
              <a:buAutoNum type="arabicPeriod"/>
            </a:pPr>
            <a:r>
              <a:rPr lang="en-AU" sz="1400" dirty="0">
                <a:cs typeface="Arial" panose="020B0604020202020204" pitchFamily="34" charset="0"/>
              </a:rPr>
              <a:t>100 </a:t>
            </a:r>
            <a:r>
              <a:rPr lang="en-AU" sz="1400" dirty="0" err="1">
                <a:cs typeface="Arial" panose="020B0604020202020204" pitchFamily="34" charset="0"/>
              </a:rPr>
              <a:t>புள்ளி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ஆளறி-அடையாளம்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அனுப்புமாறு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உங்களைக்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கேட்கிறார்கள்</a:t>
            </a:r>
            <a:r>
              <a:rPr lang="en-AU" sz="1400" dirty="0">
                <a:cs typeface="Arial" panose="020B0604020202020204" pitchFamily="34" charset="0"/>
              </a:rPr>
              <a:t> (‘</a:t>
            </a:r>
            <a:r>
              <a:rPr lang="en-AU" sz="1400" dirty="0" err="1">
                <a:cs typeface="Arial" panose="020B0604020202020204" pitchFamily="34" charset="0"/>
              </a:rPr>
              <a:t>மெடிகெயர்</a:t>
            </a:r>
            <a:r>
              <a:rPr lang="en-AU" sz="1400" dirty="0">
                <a:cs typeface="Arial" panose="020B0604020202020204" pitchFamily="34" charset="0"/>
              </a:rPr>
              <a:t>’ </a:t>
            </a:r>
            <a:r>
              <a:rPr lang="en-AU" sz="1400" dirty="0" err="1">
                <a:cs typeface="Arial" panose="020B0604020202020204" pitchFamily="34" charset="0"/>
              </a:rPr>
              <a:t>அட்டை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மற்றும்</a:t>
            </a:r>
            <a:r>
              <a:rPr lang="en-AU" sz="1400" dirty="0">
                <a:cs typeface="Arial" panose="020B0604020202020204" pitchFamily="34" charset="0"/>
              </a:rPr>
              <a:t> ‘</a:t>
            </a:r>
            <a:r>
              <a:rPr lang="en-AU" sz="1400" dirty="0" err="1">
                <a:cs typeface="Arial" panose="020B0604020202020204" pitchFamily="34" charset="0"/>
              </a:rPr>
              <a:t>வாகன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ஓட்டுநர்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அனுமதி</a:t>
            </a:r>
            <a:r>
              <a:rPr lang="en-AU" sz="1400" dirty="0">
                <a:cs typeface="Arial" panose="020B0604020202020204" pitchFamily="34" charset="0"/>
              </a:rPr>
              <a:t>’). </a:t>
            </a:r>
            <a:r>
              <a:rPr lang="en-AU" sz="1400" dirty="0" err="1">
                <a:cs typeface="Arial" panose="020B0604020202020204" pitchFamily="34" charset="0"/>
              </a:rPr>
              <a:t>இந்தத்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தகவல்களை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வைத்து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உங்களுடைய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ஆள்-அடையாளத்தை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அவர்களால்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திருட</a:t>
            </a:r>
            <a:r>
              <a:rPr lang="en-AU" sz="1400" dirty="0">
                <a:cs typeface="Arial" panose="020B0604020202020204" pitchFamily="34" charset="0"/>
              </a:rPr>
              <a:t> </a:t>
            </a:r>
            <a:r>
              <a:rPr lang="en-AU" sz="1400" dirty="0" err="1">
                <a:cs typeface="Arial" panose="020B0604020202020204" pitchFamily="34" charset="0"/>
              </a:rPr>
              <a:t>இயலுமாகலாம்</a:t>
            </a:r>
            <a:r>
              <a:rPr lang="en-AU" sz="1400" dirty="0">
                <a:cs typeface="Arial" panose="020B0604020202020204" pitchFamily="34" charset="0"/>
              </a:rPr>
              <a:t>.  </a:t>
            </a:r>
          </a:p>
          <a:p>
            <a:pPr marL="228600" indent="-228600">
              <a:buAutoNum type="arabicPeriod"/>
            </a:pPr>
            <a:endParaRPr lang="en-A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7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இன்றைய</a:t>
            </a:r>
            <a:r>
              <a:rPr lang="en-AU" sz="1400" dirty="0"/>
              <a:t> </a:t>
            </a:r>
            <a:r>
              <a:rPr lang="en-AU" sz="1400" dirty="0" err="1"/>
              <a:t>அமர்விலிருந்து</a:t>
            </a:r>
            <a:r>
              <a:rPr lang="en-AU" sz="1400" dirty="0"/>
              <a:t> </a:t>
            </a:r>
            <a:r>
              <a:rPr lang="en-AU" sz="1400" dirty="0" err="1"/>
              <a:t>கற்றுக்கொண்ட</a:t>
            </a:r>
            <a:r>
              <a:rPr lang="en-AU" sz="1400" dirty="0"/>
              <a:t> </a:t>
            </a:r>
            <a:r>
              <a:rPr lang="en-AU" sz="1400" dirty="0" err="1"/>
              <a:t>பிரதானமான</a:t>
            </a:r>
            <a:r>
              <a:rPr lang="en-AU" sz="1400" dirty="0"/>
              <a:t> </a:t>
            </a:r>
            <a:r>
              <a:rPr lang="en-AU" sz="1400" dirty="0" err="1"/>
              <a:t>விடயங்களை</a:t>
            </a:r>
            <a:r>
              <a:rPr lang="en-AU" sz="1400" dirty="0"/>
              <a:t> </a:t>
            </a:r>
            <a:r>
              <a:rPr lang="en-AU" sz="1400" dirty="0" err="1"/>
              <a:t>மீள்பார்வையிடுங்கள்</a:t>
            </a:r>
            <a:r>
              <a:rPr lang="en-AU" sz="1400" dirty="0"/>
              <a:t>,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யாருக்காவது</a:t>
            </a:r>
            <a:r>
              <a:rPr lang="en-AU" sz="1400" dirty="0"/>
              <a:t> </a:t>
            </a:r>
            <a:r>
              <a:rPr lang="en-AU" sz="1400" dirty="0" err="1"/>
              <a:t>கேள்விகள்</a:t>
            </a:r>
            <a:r>
              <a:rPr lang="en-AU" sz="1400" dirty="0"/>
              <a:t> </a:t>
            </a:r>
            <a:r>
              <a:rPr lang="en-AU" sz="1400" dirty="0" err="1"/>
              <a:t>ஏதும்</a:t>
            </a:r>
            <a:r>
              <a:rPr lang="en-AU" sz="1400" dirty="0"/>
              <a:t> </a:t>
            </a:r>
            <a:r>
              <a:rPr lang="en-AU" sz="1400" dirty="0" err="1"/>
              <a:t>உள்ளனவா</a:t>
            </a:r>
            <a:r>
              <a:rPr lang="en-AU" sz="1400" dirty="0"/>
              <a:t> </a:t>
            </a:r>
            <a:r>
              <a:rPr lang="en-AU" sz="1400" dirty="0" err="1"/>
              <a:t>என்று</a:t>
            </a:r>
            <a:r>
              <a:rPr lang="en-AU" sz="1400" dirty="0"/>
              <a:t> </a:t>
            </a:r>
            <a:r>
              <a:rPr lang="en-AU" sz="1400" dirty="0" err="1"/>
              <a:t>கேளுங்கள்</a:t>
            </a:r>
            <a:r>
              <a:rPr lang="en-AU" sz="1400" dirty="0"/>
              <a:t>. </a:t>
            </a:r>
          </a:p>
          <a:p>
            <a:endParaRPr lang="en-AU" sz="1400" dirty="0"/>
          </a:p>
          <a:p>
            <a:r>
              <a:rPr lang="en-AU" sz="1400" dirty="0" err="1"/>
              <a:t>சிலரது</a:t>
            </a:r>
            <a:r>
              <a:rPr lang="en-AU" sz="1400" dirty="0"/>
              <a:t> </a:t>
            </a:r>
            <a:r>
              <a:rPr lang="en-AU" sz="1400" dirty="0" err="1"/>
              <a:t>மின்னஞ்சல்</a:t>
            </a:r>
            <a:r>
              <a:rPr lang="en-AU" sz="1400" dirty="0"/>
              <a:t> </a:t>
            </a:r>
            <a:r>
              <a:rPr lang="en-AU" sz="1400" dirty="0" err="1"/>
              <a:t>அனுபவங்களை</a:t>
            </a:r>
            <a:r>
              <a:rPr lang="en-AU" sz="1400" dirty="0"/>
              <a:t> </a:t>
            </a:r>
            <a:r>
              <a:rPr lang="en-AU" sz="1400" dirty="0" err="1"/>
              <a:t>மற்றவர்களுடன்</a:t>
            </a:r>
            <a:r>
              <a:rPr lang="en-AU" sz="1400" dirty="0"/>
              <a:t> </a:t>
            </a:r>
            <a:r>
              <a:rPr lang="en-AU" sz="1400" dirty="0" err="1"/>
              <a:t>பகிர்ந்துகொள்ளுமாறு</a:t>
            </a:r>
            <a:r>
              <a:rPr lang="en-AU" sz="1400" dirty="0"/>
              <a:t> </a:t>
            </a:r>
            <a:r>
              <a:rPr lang="en-AU" sz="1400" dirty="0" err="1"/>
              <a:t>கேளுங்கள்</a:t>
            </a:r>
            <a:r>
              <a:rPr lang="en-A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063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559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67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27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அனைவரையும்</a:t>
            </a:r>
            <a:r>
              <a:rPr lang="en-US" sz="1400" dirty="0"/>
              <a:t> </a:t>
            </a:r>
            <a:r>
              <a:rPr lang="en-US" sz="1400" dirty="0" err="1"/>
              <a:t>வரவேற்று</a:t>
            </a:r>
            <a:r>
              <a:rPr lang="en-US" sz="1400" dirty="0"/>
              <a:t>, </a:t>
            </a:r>
            <a:r>
              <a:rPr lang="en-US" sz="1400" dirty="0" err="1"/>
              <a:t>உங்களையும்</a:t>
            </a:r>
            <a:r>
              <a:rPr lang="en-US" sz="1400" dirty="0"/>
              <a:t> </a:t>
            </a:r>
            <a:r>
              <a:rPr lang="en-US" sz="1400" dirty="0" err="1"/>
              <a:t>நீங்கள்</a:t>
            </a:r>
            <a:r>
              <a:rPr lang="en-US" sz="1400" dirty="0"/>
              <a:t> </a:t>
            </a:r>
            <a:r>
              <a:rPr lang="en-US" sz="1400" dirty="0" err="1"/>
              <a:t>இன்று</a:t>
            </a:r>
            <a:r>
              <a:rPr lang="en-US" sz="1400" dirty="0"/>
              <a:t> </a:t>
            </a:r>
            <a:r>
              <a:rPr lang="en-US" sz="1400" dirty="0" err="1"/>
              <a:t>இங்கு</a:t>
            </a:r>
            <a:r>
              <a:rPr lang="en-US" sz="1400" dirty="0"/>
              <a:t> </a:t>
            </a:r>
            <a:r>
              <a:rPr lang="en-US" sz="1400" dirty="0" err="1"/>
              <a:t>வந்திருப்பதற்கான</a:t>
            </a:r>
            <a:r>
              <a:rPr lang="en-US" sz="1400" dirty="0"/>
              <a:t> </a:t>
            </a:r>
            <a:r>
              <a:rPr lang="en-US" sz="1400" dirty="0" err="1"/>
              <a:t>காரணத்தையும்</a:t>
            </a:r>
            <a:r>
              <a:rPr lang="en-US" sz="1400" dirty="0"/>
              <a:t> </a:t>
            </a:r>
            <a:r>
              <a:rPr lang="en-US" sz="1400" dirty="0" err="1"/>
              <a:t>அறிமுகப்படுத்திக்கொள்ளுங்கள்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தபாலில்</a:t>
            </a:r>
            <a:r>
              <a:rPr lang="en-US" sz="1400" dirty="0"/>
              <a:t> </a:t>
            </a:r>
            <a:r>
              <a:rPr lang="en-US" sz="1400" dirty="0" err="1"/>
              <a:t>செய்வதைப்</a:t>
            </a:r>
            <a:r>
              <a:rPr lang="en-US" sz="1400" dirty="0"/>
              <a:t> </a:t>
            </a:r>
            <a:r>
              <a:rPr lang="en-US" sz="1400" dirty="0" err="1"/>
              <a:t>போல</a:t>
            </a:r>
            <a:r>
              <a:rPr lang="en-US" sz="1400" dirty="0"/>
              <a:t>, </a:t>
            </a:r>
            <a:r>
              <a:rPr lang="en-US" sz="1400" dirty="0" err="1"/>
              <a:t>கடிதங்களை</a:t>
            </a:r>
            <a:r>
              <a:rPr lang="en-US" sz="1400" dirty="0"/>
              <a:t> </a:t>
            </a:r>
            <a:r>
              <a:rPr lang="en-US" sz="1400" dirty="0" err="1"/>
              <a:t>அனுப்புவதற்கும்</a:t>
            </a:r>
            <a:r>
              <a:rPr lang="en-US" sz="1400" dirty="0"/>
              <a:t>, </a:t>
            </a:r>
            <a:r>
              <a:rPr lang="en-US" sz="1400" dirty="0" err="1"/>
              <a:t>கடிதங்களைப்</a:t>
            </a:r>
            <a:r>
              <a:rPr lang="en-US" sz="1400" dirty="0"/>
              <a:t> </a:t>
            </a:r>
            <a:r>
              <a:rPr lang="en-US" sz="1400" dirty="0" err="1"/>
              <a:t>பெறுவதற்கும்</a:t>
            </a:r>
            <a:r>
              <a:rPr lang="en-US" sz="1400" dirty="0"/>
              <a:t> </a:t>
            </a:r>
            <a:r>
              <a:rPr lang="en-US" sz="1400" dirty="0" err="1"/>
              <a:t>அப்பாற்பட்டு</a:t>
            </a:r>
            <a:r>
              <a:rPr lang="en-US" sz="1400" dirty="0"/>
              <a:t> </a:t>
            </a:r>
            <a:r>
              <a:rPr lang="en-US" sz="1400" dirty="0" err="1"/>
              <a:t>மின்னஞ்சலை</a:t>
            </a:r>
            <a:r>
              <a:rPr lang="en-US" sz="1400" dirty="0"/>
              <a:t> </a:t>
            </a:r>
            <a:r>
              <a:rPr lang="en-US" sz="1400" dirty="0" err="1"/>
              <a:t>எதற்குப்</a:t>
            </a:r>
            <a:r>
              <a:rPr lang="en-US" sz="1400" dirty="0"/>
              <a:t> </a:t>
            </a:r>
            <a:r>
              <a:rPr lang="en-US" sz="1400" dirty="0" err="1"/>
              <a:t>பாவிக்கலாம்</a:t>
            </a:r>
            <a:r>
              <a:rPr lang="en-US" sz="1400" dirty="0"/>
              <a:t> </a:t>
            </a:r>
            <a:r>
              <a:rPr lang="en-US" sz="1400" dirty="0" err="1"/>
              <a:t>என்பதைப்</a:t>
            </a:r>
            <a:r>
              <a:rPr lang="en-US" sz="1400" dirty="0"/>
              <a:t> </a:t>
            </a:r>
            <a:r>
              <a:rPr lang="en-US" sz="1400" dirty="0" err="1"/>
              <a:t>பற்றிக்</a:t>
            </a:r>
            <a:r>
              <a:rPr lang="en-US" sz="1400" dirty="0"/>
              <a:t> </a:t>
            </a:r>
            <a:r>
              <a:rPr lang="en-US" sz="1400" dirty="0" err="1"/>
              <a:t>கலந்துரையாடுங்கள்</a:t>
            </a:r>
            <a:r>
              <a:rPr lang="en-US" sz="1400" dirty="0"/>
              <a:t>. </a:t>
            </a:r>
            <a:r>
              <a:rPr lang="en-US" sz="1400" dirty="0" err="1"/>
              <a:t>உதாரணமாக</a:t>
            </a:r>
            <a:r>
              <a:rPr lang="en-US" sz="1400" dirty="0"/>
              <a:t>, </a:t>
            </a:r>
            <a:r>
              <a:rPr lang="en-US" sz="1400" dirty="0" err="1"/>
              <a:t>உங்களுடைய</a:t>
            </a:r>
            <a:r>
              <a:rPr lang="en-US" sz="1400" dirty="0"/>
              <a:t> </a:t>
            </a:r>
            <a:r>
              <a:rPr lang="en-US" sz="1400" dirty="0" err="1"/>
              <a:t>மின்னஞ்சல்</a:t>
            </a:r>
            <a:r>
              <a:rPr lang="en-US" sz="1400" dirty="0"/>
              <a:t> </a:t>
            </a:r>
            <a:r>
              <a:rPr lang="en-US" sz="1400" dirty="0" err="1"/>
              <a:t>முகவரியை</a:t>
            </a:r>
            <a:r>
              <a:rPr lang="en-US" sz="1400" dirty="0"/>
              <a:t> </a:t>
            </a:r>
            <a:r>
              <a:rPr lang="en-US" sz="1400" dirty="0" err="1"/>
              <a:t>சேவைகளுக்கான</a:t>
            </a:r>
            <a:r>
              <a:rPr lang="en-US" sz="1400" dirty="0"/>
              <a:t> ‘</a:t>
            </a:r>
            <a:r>
              <a:rPr lang="en-US" sz="1400" dirty="0" err="1"/>
              <a:t>பயனர்</a:t>
            </a:r>
            <a:r>
              <a:rPr lang="en-US" sz="1400" dirty="0"/>
              <a:t> </a:t>
            </a:r>
            <a:r>
              <a:rPr lang="en-US" sz="1400" dirty="0" err="1"/>
              <a:t>பெய</a:t>
            </a:r>
            <a:r>
              <a:rPr lang="en-US" sz="1400" dirty="0"/>
              <a:t>’(username)</a:t>
            </a:r>
            <a:r>
              <a:rPr lang="en-US" sz="1400" dirty="0" err="1"/>
              <a:t>ராக</a:t>
            </a:r>
            <a:r>
              <a:rPr lang="en-US" sz="1400" dirty="0"/>
              <a:t> </a:t>
            </a:r>
            <a:r>
              <a:rPr lang="en-US" sz="1400" dirty="0" err="1"/>
              <a:t>நீங்கள்</a:t>
            </a:r>
            <a:r>
              <a:rPr lang="en-US" sz="1400" dirty="0"/>
              <a:t> </a:t>
            </a:r>
            <a:r>
              <a:rPr lang="en-US" sz="1400" dirty="0" err="1"/>
              <a:t>பயன்படுத்தலாம்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மின்னஞ்சல்</a:t>
            </a:r>
            <a:r>
              <a:rPr lang="en-US" sz="1400" dirty="0"/>
              <a:t> </a:t>
            </a:r>
            <a:r>
              <a:rPr lang="en-US" sz="1400" dirty="0" err="1"/>
              <a:t>கனக்கு</a:t>
            </a:r>
            <a:r>
              <a:rPr lang="en-US" sz="1400" dirty="0"/>
              <a:t> </a:t>
            </a:r>
            <a:r>
              <a:rPr lang="en-US" sz="1400" dirty="0" err="1"/>
              <a:t>ஒன்றைத்</a:t>
            </a:r>
            <a:r>
              <a:rPr lang="en-US" sz="1400" dirty="0"/>
              <a:t> </a:t>
            </a:r>
            <a:r>
              <a:rPr lang="en-US" sz="1400" dirty="0" err="1"/>
              <a:t>துவங்கும்</a:t>
            </a:r>
            <a:r>
              <a:rPr lang="en-US" sz="1400" dirty="0"/>
              <a:t> </a:t>
            </a:r>
            <a:r>
              <a:rPr lang="en-US" sz="1400" dirty="0" err="1"/>
              <a:t>பொழுது</a:t>
            </a:r>
            <a:r>
              <a:rPr lang="en-US" sz="1400" dirty="0"/>
              <a:t>, </a:t>
            </a:r>
            <a:r>
              <a:rPr lang="en-US" sz="1400" dirty="0" err="1"/>
              <a:t>அது</a:t>
            </a:r>
            <a:r>
              <a:rPr lang="en-US" sz="1400" dirty="0"/>
              <a:t> </a:t>
            </a:r>
            <a:r>
              <a:rPr lang="en-US" sz="1400" dirty="0" err="1"/>
              <a:t>பின்</a:t>
            </a:r>
            <a:r>
              <a:rPr lang="en-US" sz="1400" dirty="0"/>
              <a:t> </a:t>
            </a:r>
            <a:r>
              <a:rPr lang="en-US" sz="1400" dirty="0" err="1"/>
              <a:t>வரும்</a:t>
            </a:r>
            <a:r>
              <a:rPr lang="en-US" sz="1400" dirty="0"/>
              <a:t> </a:t>
            </a:r>
            <a:r>
              <a:rPr lang="en-US" sz="1400" dirty="0" err="1"/>
              <a:t>வகையில்</a:t>
            </a:r>
            <a:r>
              <a:rPr lang="en-US" sz="1400" dirty="0"/>
              <a:t> </a:t>
            </a:r>
            <a:r>
              <a:rPr lang="en-US" sz="1400" dirty="0" err="1"/>
              <a:t>இருக்கவேண்டியது</a:t>
            </a:r>
            <a:r>
              <a:rPr lang="en-US" sz="1400" dirty="0"/>
              <a:t> </a:t>
            </a:r>
            <a:r>
              <a:rPr lang="en-US" sz="1400" dirty="0" err="1"/>
              <a:t>முக்கியம்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உங்களுடைய</a:t>
            </a:r>
            <a:r>
              <a:rPr lang="en-US" sz="1400" dirty="0"/>
              <a:t> </a:t>
            </a:r>
            <a:r>
              <a:rPr lang="en-US" sz="1400" dirty="0" err="1"/>
              <a:t>மின்னஞ்சல்</a:t>
            </a:r>
            <a:r>
              <a:rPr lang="en-US" sz="1400" dirty="0"/>
              <a:t> </a:t>
            </a:r>
            <a:r>
              <a:rPr lang="en-US" sz="1400" dirty="0" err="1"/>
              <a:t>முகவரியானது</a:t>
            </a:r>
            <a:r>
              <a:rPr lang="en-US" sz="1400" dirty="0"/>
              <a:t> </a:t>
            </a:r>
            <a:r>
              <a:rPr lang="en-US" sz="1400" dirty="0" err="1"/>
              <a:t>நீஙகள்</a:t>
            </a:r>
            <a:r>
              <a:rPr lang="en-US" sz="1400" dirty="0"/>
              <a:t>  </a:t>
            </a:r>
            <a:r>
              <a:rPr lang="en-US" sz="1400" dirty="0" err="1"/>
              <a:t>நினைவில்</a:t>
            </a:r>
            <a:r>
              <a:rPr lang="en-US" sz="1400" dirty="0"/>
              <a:t> </a:t>
            </a:r>
            <a:r>
              <a:rPr lang="en-US" sz="1400" dirty="0" err="1"/>
              <a:t>வைத்துக்கொள்வதற்கும்</a:t>
            </a:r>
            <a:r>
              <a:rPr lang="en-US" sz="1400" dirty="0"/>
              <a:t>, </a:t>
            </a:r>
            <a:r>
              <a:rPr lang="en-US" sz="1400" dirty="0" err="1"/>
              <a:t>பாவிப்பதற்கும்</a:t>
            </a:r>
            <a:r>
              <a:rPr lang="en-US" sz="1400" dirty="0"/>
              <a:t> </a:t>
            </a:r>
            <a:r>
              <a:rPr lang="en-US" sz="1400" dirty="0" err="1"/>
              <a:t>ஏற்ற</a:t>
            </a:r>
            <a:r>
              <a:rPr lang="en-US" sz="1400" dirty="0"/>
              <a:t> </a:t>
            </a:r>
            <a:r>
              <a:rPr lang="en-US" sz="1400" dirty="0" err="1"/>
              <a:t>வகையில்</a:t>
            </a:r>
            <a:r>
              <a:rPr lang="en-US" sz="1400" dirty="0"/>
              <a:t> </a:t>
            </a:r>
            <a:r>
              <a:rPr lang="en-US" sz="1400" dirty="0" err="1"/>
              <a:t>எளிதானதாக</a:t>
            </a:r>
            <a:r>
              <a:rPr lang="en-US" sz="1400" dirty="0"/>
              <a:t> </a:t>
            </a:r>
            <a:r>
              <a:rPr lang="en-US" sz="1400" dirty="0" err="1"/>
              <a:t>இருக்கவேண்டும்</a:t>
            </a:r>
            <a:r>
              <a:rPr lang="en-US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உங்களைப்</a:t>
            </a:r>
            <a:r>
              <a:rPr lang="en-US" sz="1400" dirty="0"/>
              <a:t> </a:t>
            </a:r>
            <a:r>
              <a:rPr lang="en-US" sz="1400" dirty="0" err="1"/>
              <a:t>பற்றிய</a:t>
            </a:r>
            <a:r>
              <a:rPr lang="en-US" sz="1400" dirty="0"/>
              <a:t> </a:t>
            </a:r>
            <a:r>
              <a:rPr lang="en-US" sz="1400" dirty="0" err="1"/>
              <a:t>தகவல்களை</a:t>
            </a:r>
            <a:r>
              <a:rPr lang="en-US" sz="1400" dirty="0"/>
              <a:t> </a:t>
            </a:r>
            <a:r>
              <a:rPr lang="en-US" sz="1400" dirty="0" err="1"/>
              <a:t>அது</a:t>
            </a:r>
            <a:r>
              <a:rPr lang="en-US" sz="1400" dirty="0"/>
              <a:t> </a:t>
            </a:r>
            <a:r>
              <a:rPr lang="en-US" sz="1400" dirty="0" err="1"/>
              <a:t>உள்ளடக்கியிருக்கும்</a:t>
            </a:r>
            <a:r>
              <a:rPr lang="en-US" sz="1400" dirty="0"/>
              <a:t> </a:t>
            </a:r>
            <a:r>
              <a:rPr lang="en-US" sz="1400" dirty="0" err="1"/>
              <a:t>மற்றும்</a:t>
            </a:r>
            <a:r>
              <a:rPr lang="en-US" sz="1400" dirty="0"/>
              <a:t> </a:t>
            </a:r>
            <a:r>
              <a:rPr lang="en-US" sz="1400" dirty="0" err="1"/>
              <a:t>இதர</a:t>
            </a:r>
            <a:r>
              <a:rPr lang="en-US" sz="1400" dirty="0"/>
              <a:t> </a:t>
            </a:r>
            <a:r>
              <a:rPr lang="en-US" sz="1400" dirty="0" err="1"/>
              <a:t>கணக்குகளை</a:t>
            </a:r>
            <a:r>
              <a:rPr lang="en-US" sz="1400" dirty="0"/>
              <a:t> </a:t>
            </a:r>
            <a:r>
              <a:rPr lang="en-US" sz="1400" dirty="0" err="1"/>
              <a:t>அணுக</a:t>
            </a:r>
            <a:r>
              <a:rPr lang="en-US" sz="1400" dirty="0"/>
              <a:t> </a:t>
            </a:r>
            <a:r>
              <a:rPr lang="en-US" sz="1400" dirty="0" err="1"/>
              <a:t>அது</a:t>
            </a:r>
            <a:r>
              <a:rPr lang="en-US" sz="1400" dirty="0"/>
              <a:t> </a:t>
            </a:r>
            <a:r>
              <a:rPr lang="en-US" sz="1400" dirty="0" err="1"/>
              <a:t>உங்களை</a:t>
            </a:r>
            <a:r>
              <a:rPr lang="en-US" sz="1400" dirty="0"/>
              <a:t> </a:t>
            </a:r>
            <a:r>
              <a:rPr lang="en-US" sz="1400" dirty="0" err="1"/>
              <a:t>அனுமதிக்கும்</a:t>
            </a:r>
            <a:r>
              <a:rPr lang="en-US" sz="1400" dirty="0"/>
              <a:t> </a:t>
            </a:r>
            <a:r>
              <a:rPr lang="en-US" sz="1400" dirty="0" err="1"/>
              <a:t>என்பதால்</a:t>
            </a:r>
            <a:r>
              <a:rPr lang="en-US" sz="1400" dirty="0"/>
              <a:t> </a:t>
            </a:r>
            <a:r>
              <a:rPr lang="en-US" sz="1400" dirty="0" err="1"/>
              <a:t>அது</a:t>
            </a:r>
            <a:r>
              <a:rPr lang="en-US" sz="1400" dirty="0"/>
              <a:t> </a:t>
            </a:r>
            <a:r>
              <a:rPr lang="en-US" sz="1400" dirty="0" err="1"/>
              <a:t>பாதுகாப்பானதாக</a:t>
            </a:r>
            <a:r>
              <a:rPr lang="en-US" sz="1400" dirty="0"/>
              <a:t> </a:t>
            </a:r>
            <a:r>
              <a:rPr lang="en-US" sz="1400" dirty="0" err="1"/>
              <a:t>இருக்கவேண்டும்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மின்னஞ்சலைப்</a:t>
            </a:r>
            <a:r>
              <a:rPr lang="en-US" sz="1400" dirty="0"/>
              <a:t> </a:t>
            </a:r>
            <a:r>
              <a:rPr lang="en-US" sz="1400" dirty="0" err="1"/>
              <a:t>பாதுகாப்பாக</a:t>
            </a:r>
            <a:r>
              <a:rPr lang="en-US" sz="1400" dirty="0"/>
              <a:t> </a:t>
            </a:r>
            <a:r>
              <a:rPr lang="en-US" sz="1400" dirty="0" err="1"/>
              <a:t>அணுகி</a:t>
            </a:r>
            <a:r>
              <a:rPr lang="en-US" sz="1400" dirty="0"/>
              <a:t> </a:t>
            </a:r>
            <a:r>
              <a:rPr lang="en-US" sz="1400" dirty="0" err="1"/>
              <a:t>அதைப்</a:t>
            </a:r>
            <a:r>
              <a:rPr lang="en-US" sz="1400" dirty="0"/>
              <a:t> </a:t>
            </a:r>
            <a:r>
              <a:rPr lang="en-US" sz="1400" dirty="0" err="1"/>
              <a:t>பயன்படுத்துவது</a:t>
            </a:r>
            <a:r>
              <a:rPr lang="en-US" sz="1400" dirty="0"/>
              <a:t> </a:t>
            </a:r>
            <a:r>
              <a:rPr lang="en-US" sz="1400" dirty="0" err="1"/>
              <a:t>எப்படி</a:t>
            </a:r>
            <a:r>
              <a:rPr lang="en-US" sz="1400" dirty="0"/>
              <a:t> </a:t>
            </a:r>
            <a:r>
              <a:rPr lang="en-US" sz="1400" dirty="0" err="1"/>
              <a:t>என்பதைப்</a:t>
            </a:r>
            <a:r>
              <a:rPr lang="en-US" sz="1400" dirty="0"/>
              <a:t> </a:t>
            </a:r>
            <a:r>
              <a:rPr lang="en-US" sz="1400" dirty="0" err="1"/>
              <a:t>பற்றி</a:t>
            </a:r>
            <a:r>
              <a:rPr lang="en-US" sz="1400" dirty="0"/>
              <a:t> </a:t>
            </a:r>
            <a:r>
              <a:rPr lang="en-US" sz="1400" dirty="0" err="1"/>
              <a:t>நீங்கள்</a:t>
            </a:r>
            <a:r>
              <a:rPr lang="en-US" sz="1400" dirty="0"/>
              <a:t> </a:t>
            </a:r>
            <a:r>
              <a:rPr lang="en-US" sz="1400" dirty="0" err="1"/>
              <a:t>பேசப்</a:t>
            </a:r>
            <a:r>
              <a:rPr lang="en-US" sz="1400" dirty="0"/>
              <a:t> </a:t>
            </a:r>
            <a:r>
              <a:rPr lang="en-US" sz="1400" dirty="0" err="1"/>
              <a:t>போகிறீர்கள்</a:t>
            </a:r>
            <a:r>
              <a:rPr lang="en-US" sz="1400" dirty="0"/>
              <a:t> </a:t>
            </a:r>
            <a:r>
              <a:rPr lang="en-US" sz="1400" dirty="0" err="1"/>
              <a:t>என்பதைச்</a:t>
            </a:r>
            <a:r>
              <a:rPr lang="en-US" sz="1400" dirty="0"/>
              <a:t> </a:t>
            </a:r>
            <a:r>
              <a:rPr lang="en-US" sz="1400" dirty="0" err="1"/>
              <a:t>சொல்லுங்கள்</a:t>
            </a:r>
            <a:r>
              <a:rPr lang="en-US" sz="1400" dirty="0"/>
              <a:t>. </a:t>
            </a:r>
            <a:r>
              <a:rPr lang="en-US" sz="1400" dirty="0" err="1"/>
              <a:t>இணையப்</a:t>
            </a:r>
            <a:r>
              <a:rPr lang="en-US" sz="1400" dirty="0"/>
              <a:t> </a:t>
            </a:r>
            <a:r>
              <a:rPr lang="en-US" sz="1400" dirty="0" err="1"/>
              <a:t>பாதுகாப்பு</a:t>
            </a:r>
            <a:r>
              <a:rPr lang="en-US" sz="1400" dirty="0"/>
              <a:t> </a:t>
            </a:r>
            <a:r>
              <a:rPr lang="en-US" sz="1400" dirty="0" err="1"/>
              <a:t>குறித்த</a:t>
            </a:r>
            <a:r>
              <a:rPr lang="en-US" sz="1400" dirty="0"/>
              <a:t> </a:t>
            </a:r>
            <a:r>
              <a:rPr lang="en-US" sz="1400" dirty="0" err="1"/>
              <a:t>வரவிருக்கும்</a:t>
            </a:r>
            <a:r>
              <a:rPr lang="en-US" sz="1400" dirty="0"/>
              <a:t> </a:t>
            </a:r>
            <a:r>
              <a:rPr lang="en-US" sz="1400" dirty="0" err="1"/>
              <a:t>பயிற்சிக்கு</a:t>
            </a:r>
            <a:r>
              <a:rPr lang="en-US" sz="1400" dirty="0"/>
              <a:t> </a:t>
            </a:r>
            <a:r>
              <a:rPr lang="en-US" sz="1400" dirty="0" err="1"/>
              <a:t>பங்குபற்றுநர்கள்</a:t>
            </a:r>
            <a:r>
              <a:rPr lang="en-US" sz="1400" dirty="0"/>
              <a:t> </a:t>
            </a:r>
            <a:r>
              <a:rPr lang="en-US" sz="1400" dirty="0" err="1"/>
              <a:t>சமூகம்</a:t>
            </a:r>
            <a:r>
              <a:rPr lang="en-US" sz="1400" dirty="0"/>
              <a:t> </a:t>
            </a:r>
            <a:r>
              <a:rPr lang="en-US" sz="1400" dirty="0" err="1"/>
              <a:t>அளிக்கவேண்டும்</a:t>
            </a:r>
            <a:r>
              <a:rPr lang="en-US" sz="1400" dirty="0"/>
              <a:t> </a:t>
            </a:r>
            <a:r>
              <a:rPr lang="en-US" sz="1400" dirty="0" err="1"/>
              <a:t>என்பதை</a:t>
            </a:r>
            <a:r>
              <a:rPr lang="en-US" sz="1400" dirty="0"/>
              <a:t> </a:t>
            </a:r>
            <a:r>
              <a:rPr lang="en-US" sz="1400" dirty="0" err="1"/>
              <a:t>அவர்களுக்கு</a:t>
            </a:r>
            <a:r>
              <a:rPr lang="en-US" sz="1400" dirty="0"/>
              <a:t> </a:t>
            </a:r>
            <a:r>
              <a:rPr lang="en-US" sz="1400" dirty="0" err="1"/>
              <a:t>நினைவூட்டுங்கள்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ஒருவருக்கொருவர்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செய்துகொள்ளுமாறு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பங்குபற்றுநர்களைக்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கேளுங்கள்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பெயர்களையும்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தம்மைப்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ஆர்வமூட்டும்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விடயம்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அவர்கள்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உள்ளடக்கவேண்டும்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அறிமுகங்கள்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சுருக்கமாகவும்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கவனத்தை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ஈர்ப்பதாகவும்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வகையில்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அறிமுகமும்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30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வினாடி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நேரத்திற்குள்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இருக்குமாறு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பார்த்துக்கொள்ளுங்கள்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45725"/>
            <a:ext cx="5486400" cy="4928259"/>
          </a:xfrm>
        </p:spPr>
        <p:txBody>
          <a:bodyPr/>
          <a:lstStyle/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பங்குபற்றுநர்களைக்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கேளுங்கள்</a:t>
            </a:r>
            <a:r>
              <a:rPr lang="en-US" sz="1400" b="0" i="0" dirty="0">
                <a:effectLst/>
              </a:rPr>
              <a:t>, “</a:t>
            </a:r>
            <a:r>
              <a:rPr lang="en-US" sz="1400" b="0" i="0" dirty="0" err="1">
                <a:effectLst/>
              </a:rPr>
              <a:t>மின்னஞ்சலைப்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பற்றி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உங்களுக்கு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என்ன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தெரியும்</a:t>
            </a:r>
            <a:r>
              <a:rPr lang="en-US" sz="1400" b="0" i="0" dirty="0">
                <a:effectLst/>
              </a:rPr>
              <a:t>? </a:t>
            </a:r>
            <a:r>
              <a:rPr lang="en-US" sz="1400" b="0" i="0" dirty="0" err="1">
                <a:effectLst/>
              </a:rPr>
              <a:t>யாராவது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இதற்கு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முன்பு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மின்னஞ்சலைப்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பாவித்திருக்கிறீர்களா</a:t>
            </a:r>
            <a:r>
              <a:rPr lang="en-US" sz="1400" b="0" i="0" dirty="0">
                <a:effectLst/>
              </a:rPr>
              <a:t>?”  - </a:t>
            </a:r>
            <a:r>
              <a:rPr lang="en-US" sz="1400" b="0" i="0" dirty="0" err="1">
                <a:effectLst/>
              </a:rPr>
              <a:t>அவர்களது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அனுபவங்களைப்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பகிர்ந்துகொள்ளுமாறு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பங்குபற்றுநர்களைக்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கேளுங்கள்</a:t>
            </a:r>
            <a:r>
              <a:rPr lang="en-US" sz="1400" b="0" i="0" dirty="0">
                <a:effectLst/>
              </a:rPr>
              <a:t>.  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மின்னஞ்சல்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என்பது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இண்டர்நெட்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மூலமாக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செய்திகளை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அனுப்பவும்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பெறவும்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உங்களுக்கு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ஏது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செய்யும்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ஒரு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கருவியாகும்</a:t>
            </a:r>
            <a:r>
              <a:rPr lang="en-US" sz="1400" b="0" i="0" dirty="0">
                <a:effectLst/>
              </a:rPr>
              <a:t>. </a:t>
            </a:r>
            <a:r>
              <a:rPr lang="en-US" sz="1400" b="0" i="0" dirty="0" err="1">
                <a:effectLst/>
              </a:rPr>
              <a:t>கடிதம்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ஒன்றை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அனுப்புவதைப்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போன்றதாகும்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இது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ஆனால்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அதைவிட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மிகவும்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விரைவானதாகும்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இது</a:t>
            </a:r>
            <a:r>
              <a:rPr lang="en-US" sz="1400" b="0" i="0" dirty="0">
                <a:effectLst/>
              </a:rPr>
              <a:t>. 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மின்னஞ்சல்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மூலமாக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நீங்கள்</a:t>
            </a:r>
            <a:r>
              <a:rPr lang="en-US" sz="1400" b="0" i="0" dirty="0">
                <a:effectLst/>
              </a:rPr>
              <a:t>:  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செய்திகளை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விரைவாக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அனுப்பவும்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பெறவும்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செய்யலாம்</a:t>
            </a:r>
            <a:r>
              <a:rPr lang="en-US" sz="1400" b="0" i="0" dirty="0">
                <a:effectLst/>
              </a:rPr>
              <a:t>. 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படங்கள்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அல்லது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ஆவணங்கள்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போன்ற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கோப்புகளை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இணைக்கலாம்</a:t>
            </a:r>
            <a:r>
              <a:rPr lang="en-US" sz="1400" b="0" i="0" dirty="0">
                <a:effectLst/>
              </a:rPr>
              <a:t>.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விடயங்களை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சீராக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வைத்துக்கொள்ள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உங்களுடைய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செய்திகளை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ஒழுங்குபடுத்தலாம்</a:t>
            </a:r>
            <a:r>
              <a:rPr lang="en-US" sz="1400" b="0" i="0" dirty="0">
                <a:effectLst/>
              </a:rPr>
              <a:t>. 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சொந்த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மற்றும்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வேலை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சம்பந்தப்பட்ட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தொடர்பாடல்களுக்கு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இதைப்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பாவிக்கலாம்</a:t>
            </a:r>
            <a:r>
              <a:rPr lang="en-US" sz="1400" b="0" i="0" dirty="0">
                <a:effectLst/>
              </a:rPr>
              <a:t>. 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வெவ்வேறு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சேவைகளுக்குள்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நுழைவதற்கும்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மின்னஞ்சல்கள்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பயன்படும்</a:t>
            </a:r>
            <a:r>
              <a:rPr lang="en-US" sz="1400" b="0" i="0" dirty="0">
                <a:effectLst/>
              </a:rPr>
              <a:t>. </a:t>
            </a:r>
            <a:r>
              <a:rPr lang="en-US" sz="1400" b="0" i="0" dirty="0" err="1">
                <a:effectLst/>
              </a:rPr>
              <a:t>கணக்கு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ஒன்றை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ஏற்படுத்திக்கொள்ள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பல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வலைத்தலங்களும்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செயலிகளும்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மின்னஞ்சல்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முகவரி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ஒன்றைக்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கொடுக்குமாறு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உங்களைக்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கேட்கும்</a:t>
            </a:r>
            <a:r>
              <a:rPr lang="en-US" sz="1400" b="0" i="0" dirty="0">
                <a:effectLst/>
              </a:rPr>
              <a:t>. </a:t>
            </a:r>
            <a:r>
              <a:rPr lang="en-US" sz="1400" b="0" i="0" dirty="0" err="1">
                <a:effectLst/>
              </a:rPr>
              <a:t>இதில்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உள்ளடங்குவன</a:t>
            </a:r>
            <a:r>
              <a:rPr lang="en-US" sz="1400" b="0" i="0" dirty="0">
                <a:effectLst/>
              </a:rPr>
              <a:t>: 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‘</a:t>
            </a:r>
            <a:r>
              <a:rPr lang="en-US" sz="1400" b="0" i="0" dirty="0" err="1">
                <a:effectLst/>
              </a:rPr>
              <a:t>மை-கவ்</a:t>
            </a:r>
            <a:r>
              <a:rPr lang="en-US" sz="1400" b="0" i="0" dirty="0">
                <a:effectLst/>
              </a:rPr>
              <a:t>’ (MyGov) </a:t>
            </a:r>
            <a:r>
              <a:rPr lang="en-US" sz="1400" b="0" i="0" dirty="0" err="1">
                <a:effectLst/>
              </a:rPr>
              <a:t>போன்ற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அரச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சேவைகள்</a:t>
            </a:r>
            <a:r>
              <a:rPr lang="en-US" sz="1400" b="0" i="0" dirty="0">
                <a:effectLst/>
              </a:rPr>
              <a:t> - ‘</a:t>
            </a:r>
            <a:r>
              <a:rPr lang="en-US" sz="1400" b="0" i="0" dirty="0" err="1">
                <a:effectLst/>
              </a:rPr>
              <a:t>மெடிகெயர்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மற்றும்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செண்ட்டர்லிங்க்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ஆகிய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சேவைகளுக்காக</a:t>
            </a:r>
            <a:r>
              <a:rPr lang="en-US" sz="1400" b="0" i="0" dirty="0">
                <a:effectLst/>
              </a:rPr>
              <a:t>. 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இணைய-வழியிலான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வங்கி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வேலைகள்</a:t>
            </a:r>
            <a:r>
              <a:rPr lang="en-US" sz="1400" b="0" i="0" dirty="0">
                <a:effectLst/>
              </a:rPr>
              <a:t> - </a:t>
            </a:r>
            <a:r>
              <a:rPr lang="en-US" sz="1400" b="0" i="0" dirty="0" err="1">
                <a:effectLst/>
              </a:rPr>
              <a:t>உங்களுடைய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பணத்தை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நிர்வகிக்க</a:t>
            </a:r>
            <a:r>
              <a:rPr lang="en-US" sz="1400" b="0" i="0" dirty="0">
                <a:effectLst/>
              </a:rPr>
              <a:t>. 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பொருள்-வாங்கு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வலைத்தலங்கள்</a:t>
            </a:r>
            <a:r>
              <a:rPr lang="en-US" sz="1400" b="0" i="0" dirty="0">
                <a:effectLst/>
              </a:rPr>
              <a:t> - </a:t>
            </a:r>
            <a:r>
              <a:rPr lang="en-US" sz="1400" b="0" i="0" dirty="0" err="1">
                <a:effectLst/>
              </a:rPr>
              <a:t>நீங்கள்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ஆர்டர்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செய்துள்ள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பொருட்களின்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இருப்பிடத்தைத்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தெரிந்துகொள்ள</a:t>
            </a:r>
            <a:r>
              <a:rPr lang="en-US" sz="1400" b="0" i="0" dirty="0">
                <a:effectLst/>
              </a:rPr>
              <a:t>.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‘</a:t>
            </a:r>
            <a:r>
              <a:rPr lang="en-US" sz="1400" b="0" i="0" dirty="0" err="1">
                <a:effectLst/>
              </a:rPr>
              <a:t>முக-நூல்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மற்றும்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இன்ஸ்டக்ராம்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போன்ற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சமூக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ஊடகங்கள்</a:t>
            </a:r>
            <a:r>
              <a:rPr lang="en-US" sz="1400" b="0" i="0" dirty="0">
                <a:effectLst/>
              </a:rPr>
              <a:t>.</a:t>
            </a:r>
          </a:p>
          <a:p>
            <a:pPr marL="285750" indent="-2857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இந்த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சேவைகளை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அணுகிப்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பெறவும்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மற்றவர்களுடன்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தொடர்பில்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இருக்கவும்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மின்னஞ்சல்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முகவரி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ஒன்றை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வைத்திருப்பது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உங்களுக்கு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உதவும்</a:t>
            </a:r>
            <a:r>
              <a:rPr lang="en-US" sz="1400" b="0" i="0" dirty="0">
                <a:effectLst/>
              </a:rPr>
              <a:t>. 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349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16778"/>
            <a:ext cx="5486400" cy="5313466"/>
          </a:xfrm>
        </p:spPr>
        <p:txBody>
          <a:bodyPr/>
          <a:lstStyle/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ஜீ-மெய்ல்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அவுட்லுக்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யாஹூ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ஆகியன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வெவ்வேறு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வழங்கு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சேவைகளாகும்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ஒவ்வொன்றிற்கும்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அதற்கே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உரித்தான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அம்சங்களும்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ஆதாயங்களும்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ஜீ-மெய்ல்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நிறுவனத்தினால்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அளிக்கப்படுகிறது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பிரபலமானது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ஏராளமான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இருப்பில்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வைத்துக்கொள்ள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இடம்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அளிக்கிறது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மற்ற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நன்கு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செயல்படும்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உதாரணத்திற்கு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ட்ரைவ்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காலெண்டர்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ஆகியவற்றைச்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சொல்லலாம்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வலிமை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திறன்களையும்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மிகச்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சிறந்த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வேண்டா-அஞ்சல்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வடிகட்டிகளையும்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கொண்டுள்ளது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பயனர்கள்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எளிதில்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பாவிப்பதற்கு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ஏற்றதாக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அறியப்படுகிறது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ஆஃபிஸ்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365’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ஒன்-ட்ரைவ்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அகியவற்றுடன்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நன்றாய்ச்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செயலாற்றும்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அபாரமான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நாட்காட்டி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அம்சங்களையும்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வலுவான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கொண்டுள்ளது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யாஹூ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மெய்ல்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நீண்ட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காலமாக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இருந்துவருகிறது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எளிதானதாக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அறியப்படுகிறது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அளிப்பன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விரும்பும்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வகையில்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மாற்றி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அமைத்துக்கொள்ளக்கூடிய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மையக்-கருத்துகள்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customisable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themes)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இருப்பில்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வைத்துக்கொள்வதற்கான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இடம்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உள்-கட்டுமானிக்கப்பட்ட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வானிலை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குறித்த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புதுப்பிப்புகள்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புதிய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உருவாக்கும்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பொழுது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வழிகளில்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வைத்திருக்கவேண்டியது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முக்கியம்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தனித்துவமான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பயனர்-பெயர்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(username)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வலுவான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ஆகியவற்றைத்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செய்வதன்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மூலம்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42424"/>
              </a:solidFill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வலுவான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உருவாக்குவதற்கான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யோசனைக்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குறிப்புகள்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நீண்டதாக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இருக்கட்டும்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குறைந்தபட்சமாக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12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எழுத்துருக்களுடன்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உருவாக்க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முயற்சியுங்கள்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அளவிற்கு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நீண்டதாக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இருக்கிறதோ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அளவிற்கு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யூகிப்பது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சிரமமாக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எழுத்துருக்கள்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கலவை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ஒன்றைப்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பாவியுங்கள்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எழுத்துகள்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பெரிய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எழுத்துகள்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இரண்டும்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எண்கள்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விசேடக்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குறியீடுகள்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ஆகியவற்றை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உள்ளடக்குங்கள்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பொதுவாகப்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பயன்படுத்தப்படும்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வார்த்தைகளையும்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சொற்றொடர்களையும்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தவிருங்கள்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"password"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"123456”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எளியில்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யூகிக்கப்படக்கூடிய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பாவிக்காதீர்கள்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கடவுச்சொற்றொடர்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’  (passphrase)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ஒன்றைக்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கருத்தில்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கொள்ளுங்கள்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>
                <a:solidFill>
                  <a:srgbClr val="242424"/>
                </a:solidFill>
                <a:effectLst/>
              </a:rPr>
              <a:t>"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BlueSkyElephantTree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”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சம்பந்தப்படாத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வார்த்தைளின்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கோர்வை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42424"/>
              </a:solidFill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சேவைகளுக்கான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ஏற்படுத்திக்கொள்ள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வலைத்தலங்களுக்குச்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செல்லலாம்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ஜீ-மெய்ல்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’: 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mail.google.com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endParaRPr lang="ta-IN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அவுட்லுக்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’: outlook.com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யாஹூ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’: mail.yahoo.com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ஏற்படுத்திக்கொள்ள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பெயரை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உள்ளிட்டு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முகவரி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உருவாக்க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வேண்டியிருக்கும்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யாருக்கெல்லாம்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அனுப்புகிறீர்களோ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அனைவரும்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உள்ளிட்டுள்ள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பெயரைப்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பார்ப்பர்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13842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33849"/>
            <a:ext cx="5486400" cy="4367151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கீழே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கொடுக்கப்பட்டுள்ள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மின்னஞ்சலின்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பகுதிகளை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வாசியுங்கள்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கம்ப்போஸ்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பட்டன்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’: 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புது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எழுதத்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துவங்குவதற்கு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இந்தப்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பொத்தான்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பாவிக்கப்படுகிறது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புது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மின்னஞ்சலுக்கான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சன்னல்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(window)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திறக்க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இந்தப்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பொத்தான்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அனுப்புநர்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  <a:r>
              <a:rPr lang="en-US" dirty="0">
                <a:solidFill>
                  <a:srgbClr val="242424"/>
                </a:solidFill>
              </a:rPr>
              <a:t> </a:t>
            </a:r>
          </a:p>
          <a:p>
            <a:pPr marL="685800" lvl="1" indent="-228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யார்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அனுப்புகிறார்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காண்பிக்கும்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முகவரியாக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பெறுநர்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  <a:r>
              <a:rPr lang="en-US" dirty="0">
                <a:solidFill>
                  <a:srgbClr val="242424"/>
                </a:solidFill>
              </a:rPr>
              <a:t> </a:t>
            </a:r>
          </a:p>
          <a:p>
            <a:pPr marL="685800" lvl="1" indent="-228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விரும்புகிறீர்களோ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முகவரியை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இங்கு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உள்ளிடுவீர்கள்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CC/BCC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</a:rPr>
              <a:t>CC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கார்பன்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காப்பி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அனுப்புகிறீர்களோ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மட்டுமில்லாமல்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பார்க்க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வேண்டுமென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விரும்புகிறீர்களோ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</a:rPr>
              <a:t>BCC</a:t>
            </a:r>
            <a:r>
              <a:rPr lang="en-US" b="0" i="0" dirty="0">
                <a:solidFill>
                  <a:srgbClr val="242424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"Blind Carbon Copy”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அனுப்புகிறீர்களோ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அவருக்குத்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தெரியாமல்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பார்க்க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வேண்டுமென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விரும்புகிறீர்களோ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பொருள்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6858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பெறுநருக்குத்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குறுகிய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வரியாகும்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தெளிவாகவும்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விடயத்தைப்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குறிப்பாக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உள்ளதாகவும்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இருக்குமாறு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பார்த்துக்கொள்ளுங்கள்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மையப்பகுதி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6858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இங்குதான்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எழுதுவீர்கள்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வணக்கம்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தெரிவித்துத்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துவங்குங்கள்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பிரதானமான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எழுதுங்கள்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முடிவு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இறுதிப்படுத்துங்கள்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அனுப்புப்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பொத்தான்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6858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பெறுநருக்கு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அனுப்ப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இந்தப்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பொத்தான்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2860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எறிவுப்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பொத்தான்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685800" lvl="1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வரைவை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விரும்பினால்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இந்தப்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பொத்தான்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557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xmlns="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xmlns="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xmlns="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xmlns="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xmlns="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xmlns="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xmlns="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xmlns="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xmlns="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xmlns="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xmlns="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xmlns="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xmlns="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xmlns="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xmlns="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xmlns="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xmlns="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xmlns="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xmlns="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xmlns="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xmlns="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xmlns="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png"/><Relationship Id="rId11" Type="http://schemas.openxmlformats.org/officeDocument/2006/relationships/image" Target="../media/image20.jpeg"/><Relationship Id="rId5" Type="http://schemas.openxmlformats.org/officeDocument/2006/relationships/image" Target="../media/image12.png"/><Relationship Id="rId10" Type="http://schemas.openxmlformats.org/officeDocument/2006/relationships/image" Target="../media/image19.jpeg"/><Relationship Id="rId4" Type="http://schemas.openxmlformats.org/officeDocument/2006/relationships/image" Target="../media/image30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liot@wacoss.org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igitalinclusion@wacoss.org.au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520" y="3758911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dirty="0" err="1">
                <a:solidFill>
                  <a:schemeClr val="bg1"/>
                </a:solidFill>
                <a:cs typeface="Arial"/>
              </a:rPr>
              <a:t>கணினித்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திறன்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பயிற்சி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– </a:t>
            </a:r>
            <a:r>
              <a:rPr lang="ta-IN" sz="4400" dirty="0">
                <a:solidFill>
                  <a:schemeClr val="bg1"/>
                </a:solidFill>
                <a:cs typeface="Arial"/>
              </a:rPr>
              <a:t>மின்னஞ்சல்</a:t>
            </a:r>
            <a:r>
              <a:rPr lang="en-AU" sz="4400" noProof="0" dirty="0">
                <a:cs typeface="Arial" panose="020B0604020202020204" pitchFamily="34" charset="0"/>
              </a:rPr>
              <a:t/>
            </a:r>
            <a:br>
              <a:rPr lang="en-AU" sz="4400" noProof="0" dirty="0">
                <a:cs typeface="Arial" panose="020B0604020202020204" pitchFamily="34" charset="0"/>
              </a:rPr>
            </a:br>
            <a:r>
              <a:rPr lang="en-AU" sz="4400" noProof="0" dirty="0">
                <a:cs typeface="Arial"/>
              </a:rPr>
              <a:t> ‘</a:t>
            </a:r>
            <a:r>
              <a:rPr lang="en-AU" sz="4400" noProof="0" dirty="0" err="1">
                <a:cs typeface="Arial"/>
              </a:rPr>
              <a:t>சமூக</a:t>
            </a:r>
            <a:r>
              <a:rPr lang="en-AU" sz="4400" noProof="0" dirty="0">
                <a:cs typeface="Arial"/>
              </a:rPr>
              <a:t> </a:t>
            </a:r>
            <a:r>
              <a:rPr lang="en-AU" sz="4400" noProof="0" dirty="0" err="1">
                <a:cs typeface="Arial"/>
              </a:rPr>
              <a:t>வெற்றியாளர்</a:t>
            </a:r>
            <a:r>
              <a:rPr lang="en-AU" sz="4400" noProof="0" dirty="0">
                <a:cs typeface="Arial"/>
              </a:rPr>
              <a:t> </a:t>
            </a:r>
            <a:r>
              <a:rPr lang="en-AU" sz="4400" noProof="0" dirty="0" err="1">
                <a:cs typeface="Arial"/>
              </a:rPr>
              <a:t>திட்டம்</a:t>
            </a:r>
            <a:r>
              <a:rPr lang="en-AU" sz="4400" dirty="0">
                <a:cs typeface="Arial"/>
              </a:rPr>
              <a:t>’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51760" y="5068540"/>
            <a:ext cx="4987145" cy="611188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6"/>
            <a:ext cx="5419498" cy="242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BBF6F-F687-EB51-1D00-401B97C7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err="1"/>
              <a:t>உங்களுடைய</a:t>
            </a:r>
            <a:r>
              <a:rPr lang="en-AU" sz="2800" dirty="0"/>
              <a:t> </a:t>
            </a:r>
            <a:r>
              <a:rPr lang="en-AU" sz="2800" dirty="0" err="1"/>
              <a:t>மின்னஞ்சல்</a:t>
            </a:r>
            <a:r>
              <a:rPr lang="en-AU" sz="2800" dirty="0"/>
              <a:t> </a:t>
            </a:r>
            <a:r>
              <a:rPr lang="en-AU" sz="2800" dirty="0" err="1"/>
              <a:t>முகவரியைப்</a:t>
            </a:r>
            <a:r>
              <a:rPr lang="en-AU" sz="2800" dirty="0"/>
              <a:t> </a:t>
            </a:r>
            <a:r>
              <a:rPr lang="en-AU" sz="2800" dirty="0" err="1"/>
              <a:t>பாவித்தல்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38579F-0410-CB07-C3DB-96718F335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வெவ்வேறு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சேவைகளுக்குள்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நுழைதல்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அரசாங்க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சேவைகள்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(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மை-கவ்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)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இணைய-வழி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வங்கி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வேலைகள்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பொருள்-வாங்கு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வலைத்தலங்கள்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சமூக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ஊடகங்கள்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ஒவ்வொரு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சேவைக்குமென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வெவ்வேறு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கடவுச்சொற்களைப்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பாவியுங்கள்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கடவுச்சொற்கள்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நீண்டவையாகவும்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வலிவானவையாகவும்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இருக்குமாறு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பார்த்துக்கொள்ளுங்கள்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295484-50A8-2D84-F80E-0CAF939E0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B506DC-724C-CF87-C633-4561286AA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pic>
        <p:nvPicPr>
          <p:cNvPr id="2050" name="Picture 2" descr="myGov Home | myGov">
            <a:extLst>
              <a:ext uri="{FF2B5EF4-FFF2-40B4-BE49-F238E27FC236}">
                <a16:creationId xmlns:a16="http://schemas.microsoft.com/office/drawing/2014/main" xmlns="" id="{6E8A30CB-B237-4AEE-4F9F-37A4542D94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50" y="1632474"/>
            <a:ext cx="2520725" cy="8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re-australia-logo - Physiotherapy Centre Ivanhoe">
            <a:extLst>
              <a:ext uri="{FF2B5EF4-FFF2-40B4-BE49-F238E27FC236}">
                <a16:creationId xmlns:a16="http://schemas.microsoft.com/office/drawing/2014/main" xmlns="" id="{07F9CB1E-9AF7-36BA-2BB0-0906F78D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71" y="2254628"/>
            <a:ext cx="2340429" cy="13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stralian Taxation Office - Apps on Google Play">
            <a:extLst>
              <a:ext uri="{FF2B5EF4-FFF2-40B4-BE49-F238E27FC236}">
                <a16:creationId xmlns:a16="http://schemas.microsoft.com/office/drawing/2014/main" xmlns="" id="{9494A81F-4B44-3D17-C565-B1D5822A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761" y="1479827"/>
            <a:ext cx="913153" cy="9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nline Bank Logo Vector Art, Icons, and Graphics for Free ...">
            <a:extLst>
              <a:ext uri="{FF2B5EF4-FFF2-40B4-BE49-F238E27FC236}">
                <a16:creationId xmlns:a16="http://schemas.microsoft.com/office/drawing/2014/main" xmlns="" id="{BB6AE285-C8FF-0867-B182-CE0A83390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4736" y="2740595"/>
            <a:ext cx="1260363" cy="10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6DD410B-177D-4D98-CB9D-03F63ACCCDF6}"/>
              </a:ext>
            </a:extLst>
          </p:cNvPr>
          <p:cNvGrpSpPr/>
          <p:nvPr/>
        </p:nvGrpSpPr>
        <p:grpSpPr>
          <a:xfrm>
            <a:off x="8326268" y="3248856"/>
            <a:ext cx="2196646" cy="2205830"/>
            <a:chOff x="9667875" y="3861141"/>
            <a:chExt cx="1905000" cy="1893707"/>
          </a:xfrm>
        </p:grpSpPr>
        <p:pic>
          <p:nvPicPr>
            <p:cNvPr id="2060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xmlns="" id="{A3D15672-14CF-6073-E846-7FD6AABEE3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67875" y="3861141"/>
              <a:ext cx="1905000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xmlns="" id="{910CD55D-E04D-8A88-2E5E-C717C3D7EE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69095" y="4773523"/>
              <a:ext cx="984705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155,500+ Online Cart Stock Photos, Pictures &amp; Royalty-Free Images - iStock  | Online cart icon, Shopping online cart, Shop online cart">
            <a:extLst>
              <a:ext uri="{FF2B5EF4-FFF2-40B4-BE49-F238E27FC236}">
                <a16:creationId xmlns:a16="http://schemas.microsoft.com/office/drawing/2014/main" xmlns="" id="{20CF54A1-88D8-CB2C-FC67-9B82DF01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70" y="3887469"/>
            <a:ext cx="1322342" cy="13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2F64F-8704-EE3A-F23B-86DBC4F4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sz="2800" dirty="0" err="1"/>
              <a:t>மின்னஞ்சல்</a:t>
            </a:r>
            <a:r>
              <a:rPr lang="en-AU" sz="2800" dirty="0"/>
              <a:t> </a:t>
            </a:r>
            <a:r>
              <a:rPr lang="en-AU" sz="2800" dirty="0" err="1"/>
              <a:t>விடயத்தில்</a:t>
            </a:r>
            <a:r>
              <a:rPr lang="en-AU" sz="2800" dirty="0"/>
              <a:t> </a:t>
            </a:r>
            <a:r>
              <a:rPr lang="en-AU" sz="2800" dirty="0" err="1"/>
              <a:t>கவனமாக</a:t>
            </a:r>
            <a:r>
              <a:rPr lang="en-AU" sz="2800" dirty="0"/>
              <a:t> </a:t>
            </a:r>
            <a:r>
              <a:rPr lang="en-AU" sz="2800" dirty="0" err="1"/>
              <a:t>இருங்கள்</a:t>
            </a:r>
            <a:endParaRPr lang="en-AU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857C72-8A94-6F24-9D95-D38A99044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wrap="square" anchor="t">
            <a:normAutofit fontScale="70000" lnSpcReduction="20000"/>
          </a:bodyPr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‘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கொக்கியிடும்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’ (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ஃபிஷிங்க்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’)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மின்னஞ்சல்கள்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தகவல்களைத்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திருட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அனுப்பப்படும்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போலி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மின்னஞ்சல்கள்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உண்மையானவை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போலத்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தோன்றும்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ஆனால்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இவை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மோசடிகளாகும்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சந்தேகத்திற்கிடமான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இணைப்புகள்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மீது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சொடுக்காதீர்கள்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உங்களைப்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பற்றிய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தனிப்பட்ட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தகவல்களை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ப்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பகிர்ந்துகொள்ளாதீர்கள்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342900" indent="-3429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கொக்கி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யி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டும்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மின்னஞ்சல்களைப்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பற்றிப்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புகார்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செய்யுங்கள்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endParaRPr lang="en-A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xmlns="" id="{0E2D1A05-B443-C8B1-CC5E-E1A721A1E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C8BC7A-CE4A-86AE-3EBE-DAFB741AC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233310-3EFD-2FCA-753C-339FC872E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3282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C7F237-0252-91F5-807A-8286D765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4A617-8FB2-2F2E-2CE6-0DAFF817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sz="2800" dirty="0" err="1">
                <a:latin typeface="+mn-lt"/>
                <a:cs typeface="Arial" panose="020B0604020202020204" pitchFamily="34" charset="0"/>
              </a:rPr>
              <a:t>கொக்கியிடும்</a:t>
            </a:r>
            <a:r>
              <a:rPr lang="en-AU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+mn-lt"/>
                <a:cs typeface="Arial" panose="020B0604020202020204" pitchFamily="34" charset="0"/>
              </a:rPr>
              <a:t>மோசடிகள்</a:t>
            </a:r>
            <a:endParaRPr lang="en-AU" sz="280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3731FAE-2B01-DBA5-7423-2C5B0BF43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72" y="3004457"/>
            <a:ext cx="3473599" cy="943429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000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இது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ஒரு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போலி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மின்னஞ்சல்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என்பதற்கான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அடையாளங்கள்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யாவை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C6F0DD-2918-4914-F29C-72FFDA8FD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3E33ADEF-2ABB-5604-A2FA-EC7C9D0D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3" y="300637"/>
            <a:ext cx="1059104" cy="105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AD4F59-D5E8-93AC-D54A-5D913BB4A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071" y="1124028"/>
            <a:ext cx="6593058" cy="51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2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5" descr="Text, letter&#10;&#10;Description automatically generated">
            <a:extLst>
              <a:ext uri="{FF2B5EF4-FFF2-40B4-BE49-F238E27FC236}">
                <a16:creationId xmlns:a16="http://schemas.microsoft.com/office/drawing/2014/main" xmlns="" id="{8A0BAB50-9EE6-B1ED-D685-F01CCD4BF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8" y="501137"/>
            <a:ext cx="5332017" cy="8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xmlns="" id="{AE7CE0A8-6D82-7742-B70B-7E3C315D9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8" y="1452710"/>
            <a:ext cx="5332017" cy="6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ext, letter&#10;&#10;Description automatically generated">
            <a:extLst>
              <a:ext uri="{FF2B5EF4-FFF2-40B4-BE49-F238E27FC236}">
                <a16:creationId xmlns:a16="http://schemas.microsoft.com/office/drawing/2014/main" xmlns="" id="{4BADF0B1-6992-18C4-30AB-429D17C38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2245" y="2116865"/>
            <a:ext cx="5332017" cy="226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ext, letter&#10;&#10;Description automatically generated">
            <a:extLst>
              <a:ext uri="{FF2B5EF4-FFF2-40B4-BE49-F238E27FC236}">
                <a16:creationId xmlns:a16="http://schemas.microsoft.com/office/drawing/2014/main" xmlns="" id="{0B8BEB58-0450-849F-ED5D-3BB2C0200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2245" y="4384086"/>
            <a:ext cx="5332017" cy="89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ext, letter&#10;&#10;Description automatically generated">
            <a:extLst>
              <a:ext uri="{FF2B5EF4-FFF2-40B4-BE49-F238E27FC236}">
                <a16:creationId xmlns:a16="http://schemas.microsoft.com/office/drawing/2014/main" xmlns="" id="{399D2C4D-0A58-B325-01B1-560BB81D9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/>
          <a:stretch/>
        </p:blipFill>
        <p:spPr bwMode="auto">
          <a:xfrm>
            <a:off x="4442244" y="5387798"/>
            <a:ext cx="5332017" cy="11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37592F-77A4-1171-3AC3-1710207EFBD1}"/>
              </a:ext>
            </a:extLst>
          </p:cNvPr>
          <p:cNvSpPr txBox="1"/>
          <p:nvPr/>
        </p:nvSpPr>
        <p:spPr>
          <a:xfrm>
            <a:off x="4653049" y="402851"/>
            <a:ext cx="4910407" cy="73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இது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ஒரு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அரசாங்க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மின்னஞ்சல்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முகவரி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அல்ல</a:t>
            </a:r>
            <a:endParaRPr lang="en-AU" sz="20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25D8B-6D30-284E-1837-667160975ADE}"/>
              </a:ext>
            </a:extLst>
          </p:cNvPr>
          <p:cNvSpPr txBox="1"/>
          <p:nvPr/>
        </p:nvSpPr>
        <p:spPr>
          <a:xfrm>
            <a:off x="9625553" y="1465371"/>
            <a:ext cx="26358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இது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நம்ப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இயலாத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அளவிற்கு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மிகவும்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நல்லது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போலத்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தோன்றுகிறது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ATO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உங்களுக்குத்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தரவேண்டிய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பாக்கித்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தொகை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எதுவும்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இருக்கிறதா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என்று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அவர்களைக்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கேளுங்கள்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அல்லது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உங்களுடைய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‘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மை-கவ்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’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கணக்கிற்குள்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சென்று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சோதித்துப்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பாருங்கள்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</a:t>
            </a:r>
            <a:endParaRPr lang="en-AU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06F271-127A-26D5-BB6E-FA1BB6F850AB}"/>
              </a:ext>
            </a:extLst>
          </p:cNvPr>
          <p:cNvSpPr txBox="1"/>
          <p:nvPr/>
        </p:nvSpPr>
        <p:spPr>
          <a:xfrm>
            <a:off x="9625553" y="5359935"/>
            <a:ext cx="256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அவசர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உணர்வு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ஒன்றை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இது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தோற்றுவிக்கிறது</a:t>
            </a:r>
            <a:endParaRPr lang="en-AU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D910CE-6B62-7485-394D-AFE1AA218CC1}"/>
              </a:ext>
            </a:extLst>
          </p:cNvPr>
          <p:cNvSpPr txBox="1"/>
          <p:nvPr/>
        </p:nvSpPr>
        <p:spPr>
          <a:xfrm>
            <a:off x="477316" y="4146748"/>
            <a:ext cx="3826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ஆளறி-அடையாளத்தை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உறுதிப்படுத்துவதற்கான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100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புள்ளி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ஆவணங்களைத்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தருமாறு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இந்த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மின்னஞ்சல்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உங்களை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கேட்கிறது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இப்படிப்பட்ட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தகவல்களை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மின்னஞ்சல்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மூலமாக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அரசாங்கம்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ஒருபோதும்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கேட்காது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 </a:t>
            </a:r>
            <a:endParaRPr lang="en-AU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7A8C94-7459-330F-F5A6-A501C2A3C4E4}"/>
              </a:ext>
            </a:extLst>
          </p:cNvPr>
          <p:cNvSpPr/>
          <p:nvPr/>
        </p:nvSpPr>
        <p:spPr>
          <a:xfrm>
            <a:off x="558018" y="541263"/>
            <a:ext cx="3973095" cy="593890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F57220-087B-B0ED-D035-9E70D1FC08DD}"/>
              </a:ext>
            </a:extLst>
          </p:cNvPr>
          <p:cNvSpPr/>
          <p:nvPr/>
        </p:nvSpPr>
        <p:spPr>
          <a:xfrm>
            <a:off x="4442243" y="3691847"/>
            <a:ext cx="4987530" cy="593890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A1C541B-2105-117B-E4C6-51C397911DE7}"/>
              </a:ext>
            </a:extLst>
          </p:cNvPr>
          <p:cNvSpPr/>
          <p:nvPr/>
        </p:nvSpPr>
        <p:spPr>
          <a:xfrm>
            <a:off x="6936008" y="4393070"/>
            <a:ext cx="1884435" cy="293505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03B3DF-CF19-DF6A-2930-FDF20F0E50D2}"/>
              </a:ext>
            </a:extLst>
          </p:cNvPr>
          <p:cNvSpPr/>
          <p:nvPr/>
        </p:nvSpPr>
        <p:spPr>
          <a:xfrm>
            <a:off x="4442243" y="5942910"/>
            <a:ext cx="4969043" cy="552270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0D90BCA-6760-3A24-D225-AEFD6B78648E}"/>
              </a:ext>
            </a:extLst>
          </p:cNvPr>
          <p:cNvSpPr/>
          <p:nvPr/>
        </p:nvSpPr>
        <p:spPr>
          <a:xfrm>
            <a:off x="4442243" y="4962084"/>
            <a:ext cx="4096846" cy="321433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5F75349-9359-6D21-C10D-D97451B3A5A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6448" r="37575" b="61694"/>
          <a:stretch/>
        </p:blipFill>
        <p:spPr>
          <a:xfrm>
            <a:off x="506564" y="2167191"/>
            <a:ext cx="3826251" cy="1055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6E508B-5D1D-EF82-3756-EDA39084DCDC}"/>
              </a:ext>
            </a:extLst>
          </p:cNvPr>
          <p:cNvSpPr txBox="1"/>
          <p:nvPr/>
        </p:nvSpPr>
        <p:spPr>
          <a:xfrm>
            <a:off x="506564" y="3246247"/>
            <a:ext cx="329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இந்த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சின்னம்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ATO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வலைத்தலத்தில்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இருந்து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எடுக்கப்பட்டுள்ளது</a:t>
            </a:r>
            <a:endParaRPr lang="en-AU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xmlns="" id="{35ACFC59-B243-09D3-DB6C-8ED40C561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1520" y="147250"/>
            <a:ext cx="1059104" cy="10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A7366-2CD4-A37E-0DE6-2A78D86C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மீள்பார்வை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7F4EA-0708-E693-8880-24B2318AC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601232"/>
          </a:xfrm>
        </p:spPr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எதற்காகப்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பாவிக்கலாம்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ஏற்படுத்திக்கொள்ளல்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42424"/>
                </a:solidFill>
              </a:rPr>
              <a:t>மின்னஞ்சலைப்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பாவித்தல்</a:t>
            </a:r>
            <a:endParaRPr lang="en-US" dirty="0">
              <a:solidFill>
                <a:srgbClr val="242424"/>
              </a:solidFill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விடயத்தில்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கவனமாக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இருத்தல்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கொக்கியிடல்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!)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42424"/>
              </a:solidFill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94C11-55AF-1D2D-6A1E-BEAEDE069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E30D2B-5762-459F-3152-679BB3E1B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658D8-01DA-4081-BFE8-329E6740CCE9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  <p:pic>
        <p:nvPicPr>
          <p:cNvPr id="7" name="Picture 2" descr="Outlook logo">
            <a:extLst>
              <a:ext uri="{FF2B5EF4-FFF2-40B4-BE49-F238E27FC236}">
                <a16:creationId xmlns:a16="http://schemas.microsoft.com/office/drawing/2014/main" xmlns="" id="{F006B9B5-5AA2-571D-0D4F-9096A03E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17" y="1758082"/>
            <a:ext cx="804735" cy="73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mail logo">
            <a:extLst>
              <a:ext uri="{FF2B5EF4-FFF2-40B4-BE49-F238E27FC236}">
                <a16:creationId xmlns:a16="http://schemas.microsoft.com/office/drawing/2014/main" xmlns="" id="{CEFD5DF3-F6E0-A283-7F8F-AB602A93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11" y="1798146"/>
            <a:ext cx="804735" cy="5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ahoo">
            <a:extLst>
              <a:ext uri="{FF2B5EF4-FFF2-40B4-BE49-F238E27FC236}">
                <a16:creationId xmlns:a16="http://schemas.microsoft.com/office/drawing/2014/main" xmlns="" id="{267B7382-F0E6-1D0D-72FD-56AC2841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82" y="1868786"/>
            <a:ext cx="1828286" cy="5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 descr="Icon&#10;&#10;Description automatically generated">
            <a:extLst>
              <a:ext uri="{FF2B5EF4-FFF2-40B4-BE49-F238E27FC236}">
                <a16:creationId xmlns:a16="http://schemas.microsoft.com/office/drawing/2014/main" xmlns="" id="{D9AE6163-E1C9-174B-59FD-DBB54A385F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976911" y="4554354"/>
            <a:ext cx="1258811" cy="1234192"/>
          </a:xfrm>
          <a:prstGeom prst="rect">
            <a:avLst/>
          </a:prstGeom>
          <a:noFill/>
        </p:spPr>
      </p:pic>
      <p:pic>
        <p:nvPicPr>
          <p:cNvPr id="11" name="Picture 2" descr="myGov Home | myGov">
            <a:extLst>
              <a:ext uri="{FF2B5EF4-FFF2-40B4-BE49-F238E27FC236}">
                <a16:creationId xmlns:a16="http://schemas.microsoft.com/office/drawing/2014/main" xmlns="" id="{709FC66B-EFD6-A8C2-2D21-54A85687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73" y="2857710"/>
            <a:ext cx="2281337" cy="7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Online Bank Logo Vector Art, Icons, and Graphics for Free ...">
            <a:extLst>
              <a:ext uri="{FF2B5EF4-FFF2-40B4-BE49-F238E27FC236}">
                <a16:creationId xmlns:a16="http://schemas.microsoft.com/office/drawing/2014/main" xmlns="" id="{A12FF2CB-7BD4-D8CB-4D27-F46F7F444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4306" y="3925100"/>
            <a:ext cx="1451558" cy="12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155,500+ Online Cart Stock Photos, Pictures &amp; Royalty-Free Images - iStock  | Online cart icon, Shopping online cart, Shop online cart">
            <a:extLst>
              <a:ext uri="{FF2B5EF4-FFF2-40B4-BE49-F238E27FC236}">
                <a16:creationId xmlns:a16="http://schemas.microsoft.com/office/drawing/2014/main" xmlns="" id="{C41868E1-DCF5-F742-48EB-54040C7F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751" y="2560538"/>
            <a:ext cx="1165870" cy="11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9DB6AAB-66E0-E909-B07E-3D88184454F4}"/>
              </a:ext>
            </a:extLst>
          </p:cNvPr>
          <p:cNvGrpSpPr/>
          <p:nvPr/>
        </p:nvGrpSpPr>
        <p:grpSpPr>
          <a:xfrm>
            <a:off x="8911772" y="3600469"/>
            <a:ext cx="2176855" cy="2069527"/>
            <a:chOff x="9667875" y="3861141"/>
            <a:chExt cx="1905000" cy="1893707"/>
          </a:xfrm>
        </p:grpSpPr>
        <p:pic>
          <p:nvPicPr>
            <p:cNvPr id="17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xmlns="" id="{9F714F68-8587-DEDE-547F-031A96D41B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67875" y="3861141"/>
              <a:ext cx="1905000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xmlns="" id="{F167AACF-325C-51C8-671F-A9423D0B1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69095" y="4773523"/>
              <a:ext cx="984705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097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நன்றி</a:t>
            </a:r>
            <a:r>
              <a:rPr lang="en-AU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அடுத்த</a:t>
            </a:r>
            <a:r>
              <a:rPr lang="en-AU" dirty="0"/>
              <a:t> </a:t>
            </a:r>
            <a:r>
              <a:rPr lang="en-AU" dirty="0" err="1"/>
              <a:t>அமர்விக்கான</a:t>
            </a:r>
            <a:r>
              <a:rPr lang="en-AU" dirty="0"/>
              <a:t> </a:t>
            </a:r>
            <a:r>
              <a:rPr lang="en-AU" dirty="0" err="1"/>
              <a:t>நேரம்</a:t>
            </a:r>
            <a:r>
              <a:rPr lang="en-AU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4718" y="4151689"/>
            <a:ext cx="8389938" cy="1361354"/>
          </a:xfrm>
        </p:spPr>
        <p:txBody>
          <a:bodyPr/>
          <a:lstStyle/>
          <a:p>
            <a:pPr algn="ctr" eaLnBrk="1" hangingPunct="1"/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நன்றி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சமூக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வெற்றியாளர்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திட்டம்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8981" y="5657850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" y="513374"/>
            <a:ext cx="710819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2800" dirty="0" err="1"/>
              <a:t>பயிற்றுநருக்கான</a:t>
            </a:r>
            <a:r>
              <a:rPr lang="ta-IN" sz="2800" dirty="0"/>
              <a:t> குறிப்புகள்:</a:t>
            </a:r>
            <a:r>
              <a:rPr lang="en-AU" sz="2800" dirty="0"/>
              <a:t> How to email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802738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 err="1">
                <a:solidFill>
                  <a:srgbClr val="242424"/>
                </a:solidFill>
                <a:effectLst/>
              </a:rPr>
              <a:t>பங்குபற்றுநர்களுக்காக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இந்தக்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கையேடுகளை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அச்சிட்டுக்கொள்ளுங்கள்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lvl="1"/>
            <a:r>
              <a:rPr lang="en-US" sz="1600" b="0" i="0" dirty="0" err="1">
                <a:solidFill>
                  <a:srgbClr val="0070C0"/>
                </a:solidFill>
                <a:effectLst/>
              </a:rPr>
              <a:t>மின்னஞ்சல்</a:t>
            </a:r>
            <a:r>
              <a:rPr lang="en-US" sz="16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70C0"/>
                </a:solidFill>
                <a:effectLst/>
              </a:rPr>
              <a:t>அனுப்புதல்</a:t>
            </a:r>
            <a:endParaRPr lang="en-US" sz="1600" b="0" i="0" dirty="0">
              <a:solidFill>
                <a:srgbClr val="0070C0"/>
              </a:solidFill>
              <a:effectLst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rgbClr val="242424"/>
                </a:solidFill>
              </a:rPr>
              <a:t>இந்தப்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பாடத்தை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அளிக்கும்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பொழுது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உங்களுடைய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பயன்பாட்டிற்காக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இந்த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ஒளித்தகடுகளின்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பிரதி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ஒன்றை</a:t>
            </a:r>
            <a:r>
              <a:rPr lang="en-US" sz="1600" dirty="0">
                <a:solidFill>
                  <a:srgbClr val="242424"/>
                </a:solidFill>
              </a:rPr>
              <a:t>, </a:t>
            </a:r>
            <a:r>
              <a:rPr lang="en-US" sz="1600" dirty="0" err="1">
                <a:solidFill>
                  <a:srgbClr val="242424"/>
                </a:solidFill>
              </a:rPr>
              <a:t>குறிப்புகள்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உள்ள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பகுதியுடன்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அச்சிட்டு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வைத்துக்கொள்ளுங்கள்</a:t>
            </a:r>
            <a:r>
              <a:rPr lang="en-US" sz="1600" dirty="0">
                <a:solidFill>
                  <a:srgbClr val="242424"/>
                </a:solidFill>
              </a:rPr>
              <a:t>. </a:t>
            </a:r>
            <a:endParaRPr lang="ta-IN" sz="1600" dirty="0">
              <a:solidFill>
                <a:srgbClr val="242424"/>
              </a:solidFill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242424"/>
                </a:solidFill>
              </a:rPr>
              <a:t>வாசியுங்கள்</a:t>
            </a:r>
            <a:r>
              <a:rPr lang="en-US" sz="1600" dirty="0">
                <a:solidFill>
                  <a:srgbClr val="242424"/>
                </a:solidFill>
              </a:rPr>
              <a:t>:</a:t>
            </a:r>
            <a:endParaRPr lang="en-US" sz="1600" b="0" i="0" dirty="0">
              <a:solidFill>
                <a:srgbClr val="242424"/>
              </a:solidFill>
              <a:effectLst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ஒளித்-தகடுகளை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வாசித்து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அவற்றில்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அடங்கியுள்ள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விடயங்கள்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உங்களுக்குப்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பரிச்சியமானவை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என்பதை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உறுதிப்படுத்திக்கொள்ளுங்கள்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chemeClr val="tx1"/>
                </a:solidFill>
              </a:rPr>
              <a:t>பங்குபற்றுநர்களுக்கான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கையேட்டினை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வாசியுங்கள்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chemeClr val="tx1"/>
                </a:solidFill>
              </a:rPr>
              <a:t>உங்களுக்குக்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கேள்விகள்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ஏதும்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இருப்பின்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அமர்விற்கு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முன்பாக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எலியட்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அவர்களுடன்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தொடர்புகொள்ளுங்கள்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0" i="0" dirty="0">
                <a:solidFill>
                  <a:srgbClr val="0E67B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Elliot@wacoss</a:t>
            </a:r>
            <a:r>
              <a:rPr lang="en-US" sz="1600" b="0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org.au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b="1" i="0" dirty="0" err="1">
                <a:solidFill>
                  <a:schemeClr val="tx1"/>
                </a:solidFill>
                <a:effectLst/>
              </a:rPr>
              <a:t>காட்சிப்படுத்துவதற்கு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முன்பாக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ஒளித்-தகட்டினை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அகற்றுங்கள்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மறைத்துவையுங்கள்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கடைசி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ஒளித்தகட்டில்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அடுத்த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அமர்விற்கான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நேரம்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திகதியைப்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புதுப்பியுங்கள்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 err="1">
                <a:solidFill>
                  <a:schemeClr val="tx1"/>
                </a:solidFill>
              </a:rPr>
              <a:t>இந்த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நாட்டு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பூமிக்காக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பூர்வ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பழங்குடியினருக்கு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நன்றி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நவிலல்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14F22D56-9588-0B2C-034B-670C38C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62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ஆபோரிஜினிப்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வாழ்கிறோம்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என்பதை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நாமறிவோம்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நிலங்களைச்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சேர்ந்த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ஆ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பொரிஜினி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மதிப்பு-மரியாதை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வாழ்ந்துவருகின்றனர்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அனைத்தொர்ரையும்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மூத்தொர்களையும்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மதித்து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கதைகளிலிருந்து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நம்மால்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கற்றுக்கொள்ள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இயலுமானது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ஏராளமாகும்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பூமி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எப்போதுமே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பூர்வகுடியினருடையதாகவே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இருந்துவந்திருக்கிறது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இனியும்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அவ்வாறே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நீடிக்கும்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dirty="0" err="1">
                <a:solidFill>
                  <a:srgbClr val="1962B2"/>
                </a:solidFill>
              </a:rPr>
              <a:t>மின்னஞ்சல்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WA Digital Inclusion Project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இந்த</a:t>
            </a:r>
            <a:r>
              <a:rPr lang="en-AU" dirty="0"/>
              <a:t> </a:t>
            </a:r>
            <a:r>
              <a:rPr lang="en-AU" dirty="0" err="1"/>
              <a:t>அமர்வைப்</a:t>
            </a:r>
            <a:r>
              <a:rPr lang="en-AU" dirty="0"/>
              <a:t> </a:t>
            </a:r>
            <a:r>
              <a:rPr lang="en-AU" dirty="0" err="1"/>
              <a:t>பற்றிய</a:t>
            </a:r>
            <a:r>
              <a:rPr lang="en-AU" dirty="0"/>
              <a:t> </a:t>
            </a:r>
            <a:r>
              <a:rPr lang="en-AU" dirty="0" err="1"/>
              <a:t>மேலோட்டம்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இந்த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அமர்வு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பின்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வருவனவற்றை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உள்ளடக்கும்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என்ன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அதை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எதற்காகப்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பாவிக்கலாம்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கணக்கு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ஒன்றை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ஏற்படுத்திக்கொள்ளல்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மின்னஞ்சலைப்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பாவித்தல்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மின்னஞ்சல்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விடயத்தில்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பாதுகாப்பாக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இருத்தல்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42424"/>
              </a:solidFill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9" y="247305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 err="1"/>
              <a:t>அறிமுகங்கள்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xmlns="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19" y="1532278"/>
            <a:ext cx="5120473" cy="1778559"/>
          </a:xfrm>
        </p:spPr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குழுவினருக்கு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உங்களை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அறிமுகப்படுத்திக்கொள்ளுங்கள்</a:t>
            </a:r>
            <a:r>
              <a:rPr lang="en-AU" dirty="0">
                <a:solidFill>
                  <a:schemeClr val="tx1"/>
                </a:solidFill>
              </a:rPr>
              <a:t>.</a:t>
            </a:r>
          </a:p>
          <a:p>
            <a:r>
              <a:rPr lang="en-AU" dirty="0" err="1">
                <a:solidFill>
                  <a:schemeClr val="tx1"/>
                </a:solidFill>
              </a:rPr>
              <a:t>உங்களுக்குள்ள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அனுபவங்களைப்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பங்குபற்றுநர்களுடன்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பகிர்ந்துகொள்ளுங்கள்</a:t>
            </a:r>
            <a:r>
              <a:rPr lang="en-AU" dirty="0">
                <a:solidFill>
                  <a:schemeClr val="tx1"/>
                </a:solidFill>
              </a:rPr>
              <a:t> –– </a:t>
            </a:r>
            <a:r>
              <a:rPr lang="en-AU" dirty="0" err="1">
                <a:solidFill>
                  <a:schemeClr val="tx1"/>
                </a:solidFill>
              </a:rPr>
              <a:t>உங்களுக்கு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மின்னஞ்சல்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முகவரி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ஒன்று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இருக்கிறதா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மற்றும்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அதை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எதற்காகப்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பயன்படுத்தியிருக்கிறீர்கள்</a:t>
            </a:r>
            <a:r>
              <a:rPr lang="en-AU" dirty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43" y="457200"/>
            <a:ext cx="4847771" cy="1600200"/>
          </a:xfrm>
        </p:spPr>
        <p:txBody>
          <a:bodyPr/>
          <a:lstStyle/>
          <a:p>
            <a:r>
              <a:rPr lang="en-AU" sz="4400" dirty="0" err="1"/>
              <a:t>மின்னஞ்சல்</a:t>
            </a:r>
            <a:r>
              <a:rPr lang="en-AU" sz="4400" dirty="0"/>
              <a:t> </a:t>
            </a:r>
            <a:r>
              <a:rPr lang="en-AU" sz="4400" dirty="0" err="1"/>
              <a:t>என்றால்</a:t>
            </a:r>
            <a:r>
              <a:rPr lang="en-AU" sz="4400" dirty="0"/>
              <a:t> </a:t>
            </a:r>
            <a:r>
              <a:rPr lang="en-AU" sz="4400" dirty="0" err="1"/>
              <a:t>என்ன</a:t>
            </a:r>
            <a:r>
              <a:rPr lang="en-AU" sz="4400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570630-12BD-CE5C-DD75-09118882D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2743" y="2061150"/>
            <a:ext cx="5355771" cy="3811588"/>
          </a:xfrm>
        </p:spPr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அனுப்புதல்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மற்றும்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பெறுதல்</a:t>
            </a:r>
            <a:endParaRPr lang="en-US" sz="2800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கோப்புகளை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இணைத்தல்</a:t>
            </a:r>
            <a:endParaRPr lang="en-US" sz="2800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சொந்த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,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மற்றும்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வேலை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சம்பந்தப்பட்ட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விடயங்களுக்கான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பயன்பாடு</a:t>
            </a:r>
            <a:endParaRPr lang="en-US" sz="2800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சேவைகளைப்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பெறுவதற்கான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உள்-நுழைவு</a:t>
            </a:r>
            <a:endParaRPr lang="en-US" sz="2800" b="0" i="0" dirty="0">
              <a:solidFill>
                <a:srgbClr val="242424"/>
              </a:solidFill>
              <a:effectLst/>
              <a:latin typeface="+mj-lt"/>
            </a:endParaRPr>
          </a:p>
          <a:p>
            <a:endParaRPr lang="en-AU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8016BD-11DC-40B9-AC11-BFEBA31540E1}" type="slidenum">
              <a:rPr lang="en-AU" altLang="en-US" smtClean="0"/>
              <a:pPr>
                <a:defRPr/>
              </a:pPr>
              <a:t>7</a:t>
            </a:fld>
            <a:endParaRPr lang="en-AU" altLang="en-US" dirty="0"/>
          </a:p>
        </p:txBody>
      </p:sp>
      <p:pic>
        <p:nvPicPr>
          <p:cNvPr id="7" name="Picture 2" descr="Outlook logo">
            <a:extLst>
              <a:ext uri="{FF2B5EF4-FFF2-40B4-BE49-F238E27FC236}">
                <a16:creationId xmlns:a16="http://schemas.microsoft.com/office/drawing/2014/main" xmlns="" id="{E3638BFC-A28D-2854-0128-05419B36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87" y="1387682"/>
            <a:ext cx="1411514" cy="13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mail logo">
            <a:extLst>
              <a:ext uri="{FF2B5EF4-FFF2-40B4-BE49-F238E27FC236}">
                <a16:creationId xmlns:a16="http://schemas.microsoft.com/office/drawing/2014/main" xmlns="" id="{A15096FD-930E-160E-01A2-F93077F6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93" y="2422920"/>
            <a:ext cx="1644283" cy="12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ahoo">
            <a:extLst>
              <a:ext uri="{FF2B5EF4-FFF2-40B4-BE49-F238E27FC236}">
                <a16:creationId xmlns:a16="http://schemas.microsoft.com/office/drawing/2014/main" xmlns="" id="{3F9C9CE5-C91E-EA01-5CB4-1C424656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35" y="4267200"/>
            <a:ext cx="2648747" cy="7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37403-5D6B-4E50-BE84-7C4A2318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மின்னஞ்சல்</a:t>
            </a:r>
            <a:r>
              <a:rPr lang="en-AU" dirty="0"/>
              <a:t> </a:t>
            </a:r>
            <a:r>
              <a:rPr lang="en-AU" dirty="0" err="1"/>
              <a:t>சேவை</a:t>
            </a:r>
            <a:r>
              <a:rPr lang="en-AU" dirty="0"/>
              <a:t> </a:t>
            </a:r>
            <a:r>
              <a:rPr lang="en-AU" dirty="0" err="1"/>
              <a:t>வழங்குநர்கள்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F02D38-8CCD-838B-545F-299720BD1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6800"/>
            <a:ext cx="5181600" cy="3418048"/>
          </a:xfrm>
        </p:spPr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242424"/>
                </a:solidFill>
                <a:effectLst/>
                <a:latin typeface="+mj-lt"/>
              </a:rPr>
              <a:t>மின்னஞ்சல்</a:t>
            </a:r>
            <a:r>
              <a:rPr lang="en-US" sz="28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1" i="0" dirty="0" err="1">
                <a:solidFill>
                  <a:srgbClr val="242424"/>
                </a:solidFill>
                <a:effectLst/>
                <a:latin typeface="+mj-lt"/>
              </a:rPr>
              <a:t>சேவை</a:t>
            </a:r>
            <a:r>
              <a:rPr lang="en-US" sz="28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+mj-lt"/>
              </a:rPr>
              <a:t>ஒன்றைத்</a:t>
            </a:r>
            <a:r>
              <a:rPr lang="en-US" sz="28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+mj-lt"/>
              </a:rPr>
              <a:t>தெரிவு</a:t>
            </a:r>
            <a:r>
              <a:rPr lang="en-US" sz="28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+mj-lt"/>
              </a:rPr>
              <a:t>செய்தல்</a:t>
            </a:r>
            <a:r>
              <a:rPr lang="en-US" sz="2800" b="1" dirty="0">
                <a:solidFill>
                  <a:srgbClr val="242424"/>
                </a:solidFill>
                <a:latin typeface="+mj-lt"/>
              </a:rPr>
              <a:t>: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ஜீ-மெய்ல்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’,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அவுட்லுக்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மற்றும்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யாஹூ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ஆகியன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தெரிவுகளில்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உள்ளடங்கும்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. 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242424"/>
                </a:solidFill>
                <a:effectLst/>
                <a:latin typeface="+mj-lt"/>
              </a:rPr>
              <a:t>புதிய</a:t>
            </a:r>
            <a:r>
              <a:rPr lang="en-US" sz="28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1" i="0" dirty="0" err="1">
                <a:solidFill>
                  <a:srgbClr val="242424"/>
                </a:solidFill>
                <a:effectLst/>
                <a:latin typeface="+mj-lt"/>
              </a:rPr>
              <a:t>மின்னஞ்சல்</a:t>
            </a:r>
            <a:r>
              <a:rPr lang="en-US" sz="28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1" i="0" dirty="0" err="1">
                <a:solidFill>
                  <a:srgbClr val="242424"/>
                </a:solidFill>
                <a:effectLst/>
                <a:latin typeface="+mj-lt"/>
              </a:rPr>
              <a:t>கணக்கு</a:t>
            </a:r>
            <a:r>
              <a:rPr lang="en-US" sz="28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1" i="0" dirty="0" err="1">
                <a:solidFill>
                  <a:srgbClr val="242424"/>
                </a:solidFill>
                <a:effectLst/>
                <a:latin typeface="+mj-lt"/>
              </a:rPr>
              <a:t>ஒன்றை</a:t>
            </a:r>
            <a:r>
              <a:rPr lang="en-US" sz="28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1" i="0" dirty="0" err="1">
                <a:solidFill>
                  <a:srgbClr val="242424"/>
                </a:solidFill>
                <a:effectLst/>
                <a:latin typeface="+mj-lt"/>
              </a:rPr>
              <a:t>ஏற்படுத்திக்கொள்ளல்</a:t>
            </a:r>
            <a:r>
              <a:rPr lang="en-US" sz="2800" b="1" i="0" dirty="0">
                <a:solidFill>
                  <a:srgbClr val="242424"/>
                </a:solidFill>
                <a:effectLst/>
                <a:latin typeface="+mj-lt"/>
              </a:rPr>
              <a:t>: 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‘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பயனர்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பெயர்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’ (username )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ஒன்றையும்,வலுவான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கடவுச்சொல்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242424"/>
                </a:solidFill>
                <a:effectLst/>
                <a:latin typeface="+mj-lt"/>
              </a:rPr>
              <a:t>ஒன்றையும்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+mj-lt"/>
              </a:rPr>
              <a:t>தெரிவு</a:t>
            </a:r>
            <a:r>
              <a:rPr lang="en-US" sz="28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242424"/>
                </a:solidFill>
                <a:latin typeface="+mj-lt"/>
              </a:rPr>
              <a:t>செய்யுங்கள்</a:t>
            </a:r>
            <a:r>
              <a:rPr lang="en-US" sz="2800" dirty="0">
                <a:solidFill>
                  <a:srgbClr val="242424"/>
                </a:solidFill>
                <a:latin typeface="+mj-lt"/>
              </a:rPr>
              <a:t>. </a:t>
            </a:r>
            <a:endParaRPr lang="en-US" sz="2800" b="0" i="0" dirty="0">
              <a:solidFill>
                <a:srgbClr val="242424"/>
              </a:solidFill>
              <a:effectLst/>
              <a:latin typeface="+mj-lt"/>
            </a:endParaRPr>
          </a:p>
          <a:p>
            <a:endParaRPr lang="en-AU" sz="2800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FBA072-D3AA-02D9-9EAE-8AEA62C0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14CA19-B815-1DA2-6298-1EA6BCE40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7" name="Picture 2" descr="Outlook logo">
            <a:extLst>
              <a:ext uri="{FF2B5EF4-FFF2-40B4-BE49-F238E27FC236}">
                <a16:creationId xmlns:a16="http://schemas.microsoft.com/office/drawing/2014/main" xmlns="" id="{BCCD57C8-762F-F22C-6828-BF6B8FE5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90" y="1690688"/>
            <a:ext cx="1411514" cy="13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mail logo">
            <a:extLst>
              <a:ext uri="{FF2B5EF4-FFF2-40B4-BE49-F238E27FC236}">
                <a16:creationId xmlns:a16="http://schemas.microsoft.com/office/drawing/2014/main" xmlns="" id="{5D85972C-DCEC-8B26-470D-0842F127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96" y="2725926"/>
            <a:ext cx="1644283" cy="12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ahoo">
            <a:extLst>
              <a:ext uri="{FF2B5EF4-FFF2-40B4-BE49-F238E27FC236}">
                <a16:creationId xmlns:a16="http://schemas.microsoft.com/office/drawing/2014/main" xmlns="" id="{AC406856-C16D-B75A-F6AF-4F9C22CB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38" y="4570206"/>
            <a:ext cx="2648747" cy="7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6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4C25A-9C1A-48F9-4740-B25CE6ED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err="1"/>
              <a:t>மின்னஞ்சல்களை</a:t>
            </a:r>
            <a:r>
              <a:rPr lang="en-AU" sz="2800" dirty="0"/>
              <a:t> </a:t>
            </a:r>
            <a:r>
              <a:rPr lang="en-AU" sz="2800" dirty="0" err="1"/>
              <a:t>எழுதுதல்</a:t>
            </a:r>
            <a:endParaRPr lang="en-AU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DFAEF97-994F-AA08-1B44-5028AF5A5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71756" y="2766218"/>
            <a:ext cx="2848551" cy="132556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5BD2BC-2870-4C27-181D-7A395C05D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1965DF-A4F9-A9D4-41F8-BD77255DA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D67F094-E52D-0117-8F99-F64ECE1103CB}"/>
              </a:ext>
            </a:extLst>
          </p:cNvPr>
          <p:cNvSpPr/>
          <p:nvPr/>
        </p:nvSpPr>
        <p:spPr>
          <a:xfrm>
            <a:off x="5651500" y="1346200"/>
            <a:ext cx="2713038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ED08415-1E87-D5C2-7A4F-973B6E97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027" y="0"/>
            <a:ext cx="6671973" cy="60578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140B37-E759-19EE-53A8-49A3FA8AD1E5}"/>
              </a:ext>
            </a:extLst>
          </p:cNvPr>
          <p:cNvSpPr txBox="1"/>
          <p:nvPr/>
        </p:nvSpPr>
        <p:spPr>
          <a:xfrm>
            <a:off x="5627134" y="12584"/>
            <a:ext cx="2667807" cy="338554"/>
          </a:xfrm>
          <a:prstGeom prst="rect">
            <a:avLst/>
          </a:prstGeom>
          <a:solidFill>
            <a:srgbClr val="F2F6FC"/>
          </a:solidFill>
        </p:spPr>
        <p:txBody>
          <a:bodyPr wrap="square" rtlCol="0">
            <a:spAutoFit/>
          </a:bodyPr>
          <a:lstStyle/>
          <a:p>
            <a:r>
              <a:rPr lang="en-AU" sz="1600" dirty="0" err="1"/>
              <a:t>புதிய</a:t>
            </a:r>
            <a:r>
              <a:rPr lang="en-AU" sz="1600" dirty="0"/>
              <a:t> </a:t>
            </a:r>
            <a:r>
              <a:rPr lang="en-AU" sz="1600" dirty="0" err="1"/>
              <a:t>செய்தி</a:t>
            </a:r>
            <a:endParaRPr lang="en-A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3D1B2C-6EF3-71B6-7D32-248C3ACC7E43}"/>
              </a:ext>
            </a:extLst>
          </p:cNvPr>
          <p:cNvSpPr txBox="1"/>
          <p:nvPr/>
        </p:nvSpPr>
        <p:spPr>
          <a:xfrm>
            <a:off x="6258720" y="449029"/>
            <a:ext cx="4211636" cy="33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digitalinclusion@wacoss.org.au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519D1F-EFC2-8165-D1ED-E2EE6514A748}"/>
              </a:ext>
            </a:extLst>
          </p:cNvPr>
          <p:cNvSpPr txBox="1"/>
          <p:nvPr/>
        </p:nvSpPr>
        <p:spPr>
          <a:xfrm>
            <a:off x="6258720" y="859139"/>
            <a:ext cx="4211636" cy="33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you@youremail.com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E07AAE-AB44-CFC6-1756-8BE5EFDA7C60}"/>
              </a:ext>
            </a:extLst>
          </p:cNvPr>
          <p:cNvSpPr txBox="1"/>
          <p:nvPr/>
        </p:nvSpPr>
        <p:spPr>
          <a:xfrm>
            <a:off x="6258720" y="1344367"/>
            <a:ext cx="421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/>
              <a:t>நினைவூட்டி</a:t>
            </a:r>
            <a:r>
              <a:rPr lang="en-AU" sz="1400" dirty="0"/>
              <a:t>: </a:t>
            </a:r>
            <a:r>
              <a:rPr lang="en-AU" sz="1400" dirty="0" err="1"/>
              <a:t>கணினித்</a:t>
            </a:r>
            <a:r>
              <a:rPr lang="en-AU" sz="1400" dirty="0"/>
              <a:t> </a:t>
            </a:r>
            <a:r>
              <a:rPr lang="en-AU" sz="1400" dirty="0" err="1"/>
              <a:t>திறன்கள்</a:t>
            </a:r>
            <a:r>
              <a:rPr lang="en-AU" sz="1400" dirty="0"/>
              <a:t>: </a:t>
            </a:r>
            <a:r>
              <a:rPr lang="en-AU" sz="1400" dirty="0" err="1"/>
              <a:t>பணிமனை</a:t>
            </a:r>
            <a:r>
              <a:rPr lang="en-AU" sz="1400" dirty="0"/>
              <a:t>- </a:t>
            </a:r>
            <a:r>
              <a:rPr lang="en-AU" sz="1400" dirty="0" err="1"/>
              <a:t>மின்னஞ்சல்</a:t>
            </a:r>
            <a:endParaRPr lang="en-A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2B8878-FCA6-C99B-1DF7-C0DF20644F2E}"/>
              </a:ext>
            </a:extLst>
          </p:cNvPr>
          <p:cNvSpPr txBox="1"/>
          <p:nvPr/>
        </p:nvSpPr>
        <p:spPr>
          <a:xfrm>
            <a:off x="5652756" y="1771188"/>
            <a:ext cx="62515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/>
              <a:t>அன்புள்ள</a:t>
            </a:r>
            <a:r>
              <a:rPr lang="en-AU" sz="1400" dirty="0"/>
              <a:t> [</a:t>
            </a:r>
            <a:r>
              <a:rPr lang="en-AU" sz="1400" dirty="0" err="1"/>
              <a:t>நண்பருக்கு</a:t>
            </a:r>
            <a:r>
              <a:rPr lang="en-AU" sz="1400" dirty="0"/>
              <a:t>]</a:t>
            </a:r>
          </a:p>
          <a:p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நலமாய்</a:t>
            </a:r>
            <a:r>
              <a:rPr lang="en-AU" sz="1400" dirty="0"/>
              <a:t> </a:t>
            </a:r>
            <a:r>
              <a:rPr lang="en-AU" sz="1400" dirty="0" err="1"/>
              <a:t>இருக்கிறீர்கள்</a:t>
            </a:r>
            <a:r>
              <a:rPr lang="en-AU" sz="1400" dirty="0"/>
              <a:t> </a:t>
            </a:r>
            <a:r>
              <a:rPr lang="en-AU" sz="1400" dirty="0" err="1"/>
              <a:t>என்று</a:t>
            </a:r>
            <a:r>
              <a:rPr lang="en-AU" sz="1400" dirty="0"/>
              <a:t> </a:t>
            </a:r>
            <a:r>
              <a:rPr lang="en-AU" sz="1400" dirty="0" err="1"/>
              <a:t>நினைக்கிறேன்</a:t>
            </a:r>
            <a:r>
              <a:rPr lang="en-AU" sz="1400" dirty="0"/>
              <a:t>. </a:t>
            </a:r>
          </a:p>
          <a:p>
            <a:endParaRPr lang="en-AU" sz="1400" dirty="0"/>
          </a:p>
          <a:p>
            <a:r>
              <a:rPr lang="en-AU" sz="1400" dirty="0" err="1"/>
              <a:t>மின்னஞ்சலைப்</a:t>
            </a:r>
            <a:r>
              <a:rPr lang="en-AU" sz="1400" dirty="0"/>
              <a:t> </a:t>
            </a:r>
            <a:r>
              <a:rPr lang="en-AU" sz="1400" dirty="0" err="1"/>
              <a:t>பற்றி</a:t>
            </a:r>
            <a:r>
              <a:rPr lang="en-AU" sz="1400" dirty="0"/>
              <a:t> </a:t>
            </a:r>
            <a:r>
              <a:rPr lang="en-AU" sz="1400" dirty="0" err="1"/>
              <a:t>நடக்கவிருக்கும்</a:t>
            </a:r>
            <a:r>
              <a:rPr lang="en-AU" sz="1400" dirty="0"/>
              <a:t> ‘</a:t>
            </a:r>
            <a:r>
              <a:rPr lang="en-AU" sz="1400" dirty="0" err="1"/>
              <a:t>கணினித்</a:t>
            </a:r>
            <a:r>
              <a:rPr lang="en-AU" sz="1400" dirty="0"/>
              <a:t> </a:t>
            </a:r>
            <a:r>
              <a:rPr lang="en-AU" sz="1400" dirty="0" err="1"/>
              <a:t>திறன்கள்</a:t>
            </a:r>
            <a:r>
              <a:rPr lang="en-AU" sz="1400" dirty="0"/>
              <a:t> </a:t>
            </a:r>
            <a:r>
              <a:rPr lang="en-AU" sz="1400" dirty="0" err="1"/>
              <a:t>பணிமனை</a:t>
            </a:r>
            <a:r>
              <a:rPr lang="en-AU" sz="1400" dirty="0"/>
              <a:t>’ </a:t>
            </a:r>
            <a:r>
              <a:rPr lang="en-AU" sz="1400" dirty="0" err="1"/>
              <a:t>ஒன்றைப்</a:t>
            </a:r>
            <a:r>
              <a:rPr lang="en-AU" sz="1400" dirty="0"/>
              <a:t> </a:t>
            </a:r>
            <a:r>
              <a:rPr lang="en-AU" sz="1400" dirty="0" err="1"/>
              <a:t>பற்றி</a:t>
            </a:r>
            <a:r>
              <a:rPr lang="en-AU" sz="1400" dirty="0"/>
              <a:t> </a:t>
            </a:r>
            <a:r>
              <a:rPr lang="en-AU" sz="1400" dirty="0" err="1"/>
              <a:t>உங்களுக்கு</a:t>
            </a:r>
            <a:r>
              <a:rPr lang="en-AU" sz="1400" dirty="0"/>
              <a:t> </a:t>
            </a:r>
            <a:r>
              <a:rPr lang="en-AU" sz="1400" dirty="0" err="1"/>
              <a:t>நினைவூட்டுவதற்காக</a:t>
            </a:r>
            <a:r>
              <a:rPr lang="en-AU" sz="1400" dirty="0"/>
              <a:t> </a:t>
            </a:r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மின்னஞ்சலை</a:t>
            </a:r>
            <a:r>
              <a:rPr lang="en-AU" sz="1400" dirty="0"/>
              <a:t> </a:t>
            </a:r>
            <a:r>
              <a:rPr lang="en-AU" sz="1400" dirty="0" err="1"/>
              <a:t>உங்களுக்கு</a:t>
            </a:r>
            <a:r>
              <a:rPr lang="en-AU" sz="1400" dirty="0"/>
              <a:t> </a:t>
            </a:r>
            <a:r>
              <a:rPr lang="en-AU" sz="1400" dirty="0" err="1"/>
              <a:t>அனுப்புகிறேன்</a:t>
            </a:r>
            <a:r>
              <a:rPr lang="en-AU" sz="1400" dirty="0"/>
              <a:t>. </a:t>
            </a:r>
            <a:r>
              <a:rPr lang="en-AU" sz="1400" dirty="0" err="1"/>
              <a:t>மின்னஞ்சல்</a:t>
            </a:r>
            <a:r>
              <a:rPr lang="en-AU" sz="1400" dirty="0"/>
              <a:t> </a:t>
            </a:r>
            <a:r>
              <a:rPr lang="en-AU" sz="1400" dirty="0" err="1"/>
              <a:t>கணக்கு</a:t>
            </a:r>
            <a:r>
              <a:rPr lang="en-AU" sz="1400" dirty="0"/>
              <a:t> </a:t>
            </a:r>
            <a:r>
              <a:rPr lang="en-AU" sz="1400" dirty="0" err="1"/>
              <a:t>ஒன்றை</a:t>
            </a:r>
            <a:r>
              <a:rPr lang="en-AU" sz="1400" dirty="0"/>
              <a:t> </a:t>
            </a:r>
            <a:r>
              <a:rPr lang="en-AU" sz="1400" dirty="0" err="1"/>
              <a:t>எப்படி</a:t>
            </a:r>
            <a:r>
              <a:rPr lang="en-AU" sz="1400" dirty="0"/>
              <a:t> </a:t>
            </a:r>
            <a:r>
              <a:rPr lang="en-AU" sz="1400" dirty="0" err="1"/>
              <a:t>ஏற்படுத்திக்கொள்வது</a:t>
            </a:r>
            <a:r>
              <a:rPr lang="en-AU" sz="1400" dirty="0"/>
              <a:t>, </a:t>
            </a:r>
            <a:r>
              <a:rPr lang="en-AU" sz="1400" dirty="0" err="1"/>
              <a:t>மின்னஞ்சல்</a:t>
            </a:r>
            <a:r>
              <a:rPr lang="en-AU" sz="1400" dirty="0"/>
              <a:t> </a:t>
            </a:r>
            <a:r>
              <a:rPr lang="en-AU" sz="1400" dirty="0" err="1"/>
              <a:t>ஒன்றை</a:t>
            </a:r>
            <a:r>
              <a:rPr lang="en-AU" sz="1400" dirty="0"/>
              <a:t> </a:t>
            </a:r>
            <a:r>
              <a:rPr lang="en-AU" sz="1400" dirty="0" err="1"/>
              <a:t>எப்படி</a:t>
            </a:r>
            <a:r>
              <a:rPr lang="en-AU" sz="1400" dirty="0"/>
              <a:t> </a:t>
            </a:r>
            <a:r>
              <a:rPr lang="en-AU" sz="1400" dirty="0" err="1"/>
              <a:t>எழுதுவது</a:t>
            </a:r>
            <a:r>
              <a:rPr lang="en-AU" sz="1400" dirty="0"/>
              <a:t>, </a:t>
            </a:r>
            <a:r>
              <a:rPr lang="en-AU" sz="1400" dirty="0" err="1"/>
              <a:t>மின்னஞ்சல்களுக்கு</a:t>
            </a:r>
            <a:r>
              <a:rPr lang="en-AU" sz="1400" dirty="0"/>
              <a:t> </a:t>
            </a:r>
            <a:r>
              <a:rPr lang="en-AU" sz="1400" dirty="0" err="1"/>
              <a:t>எப்படிப்</a:t>
            </a:r>
            <a:r>
              <a:rPr lang="en-AU" sz="1400" dirty="0"/>
              <a:t> </a:t>
            </a:r>
            <a:r>
              <a:rPr lang="en-AU" sz="1400" dirty="0" err="1"/>
              <a:t>பதிலளிப்பது</a:t>
            </a:r>
            <a:r>
              <a:rPr lang="en-AU" sz="1400" dirty="0"/>
              <a:t>,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மின்னஞ்சல்கள்</a:t>
            </a:r>
            <a:r>
              <a:rPr lang="en-AU" sz="1400" dirty="0"/>
              <a:t> </a:t>
            </a:r>
            <a:r>
              <a:rPr lang="en-AU" sz="1400" dirty="0" err="1"/>
              <a:t>விடயம்</a:t>
            </a:r>
            <a:r>
              <a:rPr lang="en-AU" sz="1400" dirty="0"/>
              <a:t> </a:t>
            </a:r>
            <a:r>
              <a:rPr lang="en-AU" sz="1400" dirty="0" err="1"/>
              <a:t>குறித்து</a:t>
            </a:r>
            <a:r>
              <a:rPr lang="en-AU" sz="1400" dirty="0"/>
              <a:t> </a:t>
            </a:r>
            <a:r>
              <a:rPr lang="en-AU" sz="1400" dirty="0" err="1"/>
              <a:t>இணையத்தில்</a:t>
            </a:r>
            <a:r>
              <a:rPr lang="en-AU" sz="1400" dirty="0"/>
              <a:t> </a:t>
            </a:r>
            <a:r>
              <a:rPr lang="en-AU" sz="1400" dirty="0" err="1"/>
              <a:t>எப்படிப்</a:t>
            </a:r>
            <a:r>
              <a:rPr lang="en-AU" sz="1400" dirty="0"/>
              <a:t> </a:t>
            </a:r>
            <a:r>
              <a:rPr lang="en-AU" sz="1400" dirty="0" err="1"/>
              <a:t>பாதுகாப்பாக</a:t>
            </a:r>
            <a:r>
              <a:rPr lang="en-AU" sz="1400" dirty="0"/>
              <a:t> </a:t>
            </a:r>
            <a:r>
              <a:rPr lang="en-AU" sz="1400" dirty="0" err="1"/>
              <a:t>இருப்பது</a:t>
            </a:r>
            <a:r>
              <a:rPr lang="en-AU" sz="1400" dirty="0"/>
              <a:t> </a:t>
            </a:r>
            <a:r>
              <a:rPr lang="en-AU" sz="1400" dirty="0" err="1"/>
              <a:t>என்பதைப்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</a:t>
            </a:r>
            <a:r>
              <a:rPr lang="en-AU" sz="1400" dirty="0"/>
              <a:t> </a:t>
            </a:r>
            <a:r>
              <a:rPr lang="en-AU" sz="1400" dirty="0" err="1"/>
              <a:t>இந்தப்</a:t>
            </a:r>
            <a:r>
              <a:rPr lang="en-AU" sz="1400" dirty="0"/>
              <a:t> </a:t>
            </a:r>
            <a:r>
              <a:rPr lang="en-AU" sz="1400" dirty="0" err="1"/>
              <a:t>பணிமனையில்</a:t>
            </a:r>
            <a:r>
              <a:rPr lang="en-AU" sz="1400" dirty="0"/>
              <a:t> </a:t>
            </a:r>
            <a:r>
              <a:rPr lang="en-AU" sz="1400" dirty="0" err="1"/>
              <a:t>நாம்</a:t>
            </a:r>
            <a:r>
              <a:rPr lang="en-AU" sz="1400" dirty="0"/>
              <a:t> </a:t>
            </a:r>
            <a:r>
              <a:rPr lang="en-AU" sz="1400" dirty="0" err="1"/>
              <a:t>கற்றுக்கொள்வோம்</a:t>
            </a:r>
            <a:r>
              <a:rPr lang="en-AU" sz="1400" dirty="0"/>
              <a:t>. </a:t>
            </a:r>
          </a:p>
          <a:p>
            <a:endParaRPr lang="en-AU" sz="1400" dirty="0"/>
          </a:p>
          <a:p>
            <a:r>
              <a:rPr lang="en-AU" sz="1400" dirty="0" err="1"/>
              <a:t>உங்களுக்குக்</a:t>
            </a:r>
            <a:r>
              <a:rPr lang="en-AU" sz="1400" dirty="0"/>
              <a:t> </a:t>
            </a:r>
            <a:r>
              <a:rPr lang="en-AU" sz="1400" dirty="0" err="1"/>
              <a:t>கேள்விகள்</a:t>
            </a:r>
            <a:r>
              <a:rPr lang="en-AU" sz="1400" dirty="0"/>
              <a:t> </a:t>
            </a:r>
            <a:r>
              <a:rPr lang="en-AU" sz="1400" dirty="0" err="1"/>
              <a:t>ஏதும்</a:t>
            </a:r>
            <a:r>
              <a:rPr lang="en-AU" sz="1400" dirty="0"/>
              <a:t> </a:t>
            </a:r>
            <a:r>
              <a:rPr lang="en-AU" sz="1400" dirty="0" err="1"/>
              <a:t>இருந்தால்</a:t>
            </a:r>
            <a:r>
              <a:rPr lang="en-AU" sz="1400" dirty="0"/>
              <a:t>, </a:t>
            </a:r>
            <a:r>
              <a:rPr lang="en-AU" sz="1400" dirty="0" err="1"/>
              <a:t>பின்</a:t>
            </a:r>
            <a:r>
              <a:rPr lang="en-AU" sz="1400" dirty="0"/>
              <a:t> </a:t>
            </a:r>
            <a:r>
              <a:rPr lang="en-AU" sz="1400" dirty="0" err="1"/>
              <a:t>வரும்</a:t>
            </a:r>
            <a:r>
              <a:rPr lang="en-AU" sz="1400" dirty="0"/>
              <a:t> </a:t>
            </a:r>
            <a:r>
              <a:rPr lang="en-AU" sz="1400" dirty="0" err="1"/>
              <a:t>மின்னஞ்சல்</a:t>
            </a:r>
            <a:r>
              <a:rPr lang="en-AU" sz="1400" dirty="0"/>
              <a:t> </a:t>
            </a:r>
            <a:r>
              <a:rPr lang="en-AU" sz="1400" dirty="0" err="1"/>
              <a:t>முகவரியில்</a:t>
            </a:r>
            <a:r>
              <a:rPr lang="en-AU" sz="1400" dirty="0"/>
              <a:t> </a:t>
            </a:r>
            <a:r>
              <a:rPr lang="en-AU" sz="1400" dirty="0" err="1"/>
              <a:t>என்னுடன்</a:t>
            </a:r>
            <a:r>
              <a:rPr lang="en-AU" sz="1400" dirty="0"/>
              <a:t> </a:t>
            </a:r>
            <a:r>
              <a:rPr lang="en-AU" sz="1400" dirty="0" err="1"/>
              <a:t>தொடர்புகொள்ளுங்கள்</a:t>
            </a:r>
            <a:r>
              <a:rPr lang="en-AU" sz="1400" dirty="0"/>
              <a:t>:  </a:t>
            </a:r>
            <a:r>
              <a:rPr lang="en-AU" sz="1400" dirty="0">
                <a:hlinkClick r:id="rId5"/>
              </a:rPr>
              <a:t>digitalinclusion@wacoss.org.au</a:t>
            </a:r>
            <a:r>
              <a:rPr lang="en-AU" sz="1400" dirty="0"/>
              <a:t> </a:t>
            </a:r>
          </a:p>
          <a:p>
            <a:endParaRPr lang="en-AU" sz="1400" dirty="0"/>
          </a:p>
          <a:p>
            <a:r>
              <a:rPr lang="en-AU" sz="1400" dirty="0" err="1"/>
              <a:t>உங்களை</a:t>
            </a:r>
            <a:r>
              <a:rPr lang="en-AU" sz="1400" dirty="0"/>
              <a:t> </a:t>
            </a:r>
            <a:r>
              <a:rPr lang="en-AU" sz="1400" dirty="0" err="1"/>
              <a:t>அமர்வில்</a:t>
            </a:r>
            <a:r>
              <a:rPr lang="en-AU" sz="1400" dirty="0"/>
              <a:t> </a:t>
            </a:r>
            <a:r>
              <a:rPr lang="en-AU" sz="1400" dirty="0" err="1"/>
              <a:t>சந்திக்க</a:t>
            </a:r>
            <a:r>
              <a:rPr lang="en-AU" sz="1400" dirty="0"/>
              <a:t> </a:t>
            </a:r>
            <a:r>
              <a:rPr lang="en-AU" sz="1400" dirty="0" err="1"/>
              <a:t>விழைகிறேன்</a:t>
            </a:r>
            <a:r>
              <a:rPr lang="en-AU" sz="1400" dirty="0"/>
              <a:t>. </a:t>
            </a:r>
          </a:p>
          <a:p>
            <a:r>
              <a:rPr lang="en-AU" sz="1400" dirty="0" err="1"/>
              <a:t>எலியெட்</a:t>
            </a:r>
            <a:endParaRPr lang="ta-IN" sz="1400" dirty="0"/>
          </a:p>
          <a:p>
            <a:r>
              <a:rPr lang="en-AU" sz="1400" dirty="0"/>
              <a:t>‘</a:t>
            </a:r>
            <a:r>
              <a:rPr lang="en-AU" sz="1400" dirty="0" err="1"/>
              <a:t>மூத்த</a:t>
            </a:r>
            <a:r>
              <a:rPr lang="en-AU" sz="1400" dirty="0"/>
              <a:t> </a:t>
            </a:r>
            <a:r>
              <a:rPr lang="en-AU" sz="1400" dirty="0" err="1"/>
              <a:t>பயிற்சி</a:t>
            </a:r>
            <a:r>
              <a:rPr lang="en-AU" sz="1400" dirty="0"/>
              <a:t>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திட்ட</a:t>
            </a:r>
            <a:r>
              <a:rPr lang="en-AU" sz="1400" dirty="0"/>
              <a:t> </a:t>
            </a:r>
            <a:r>
              <a:rPr lang="en-AU" sz="1400" dirty="0" err="1"/>
              <a:t>அலுவலர்</a:t>
            </a:r>
            <a:r>
              <a:rPr lang="en-AU" sz="1400" dirty="0"/>
              <a:t>’</a:t>
            </a:r>
          </a:p>
          <a:p>
            <a:r>
              <a:rPr lang="en-AU" sz="1400" dirty="0"/>
              <a:t>WA </a:t>
            </a:r>
            <a:r>
              <a:rPr lang="en-AU" sz="1400" dirty="0" err="1"/>
              <a:t>கணினிப்</a:t>
            </a:r>
            <a:r>
              <a:rPr lang="en-AU" sz="1400" dirty="0"/>
              <a:t> </a:t>
            </a:r>
            <a:r>
              <a:rPr lang="en-AU" sz="1400" dirty="0" err="1"/>
              <a:t>பயிற்சித்</a:t>
            </a:r>
            <a:r>
              <a:rPr lang="en-AU" sz="1400" dirty="0"/>
              <a:t> </a:t>
            </a:r>
            <a:r>
              <a:rPr lang="en-AU" sz="1400" dirty="0" err="1"/>
              <a:t>திட்டம்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866123494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7C6D1FC6-2B24-467B-8DED-0F47FE0CD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473078-E123-4D74-8E23-0CE337DB38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5B5E0-0E72-4946-AB1B-DA6EAFD6F5C6}">
  <ds:schemaRefs>
    <ds:schemaRef ds:uri="5e5d6256-5200-4c34-82a9-8b0b259790ba"/>
    <ds:schemaRef ds:uri="http://purl.org/dc/elements/1.1/"/>
    <ds:schemaRef ds:uri="http://purl.org/dc/terms/"/>
    <ds:schemaRef ds:uri="http://schemas.microsoft.com/office/infopath/2007/PartnerControls"/>
    <ds:schemaRef ds:uri="2cc45243-29f6-4a1c-995b-35ed14ae441a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Microsoft Office PowerPoint</Application>
  <PresentationFormat>Custom</PresentationFormat>
  <Paragraphs>209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Latha</vt:lpstr>
      <vt:lpstr>Calibri</vt:lpstr>
      <vt:lpstr>Aptos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கணினித் திறன் பயிற்சி – மின்னஞ்சல்  ‘சமூக வெற்றியாளர் திட்டம்’</vt:lpstr>
      <vt:lpstr>பயிற்றுநருக்கான குறிப்புகள்: How to email </vt:lpstr>
      <vt:lpstr>இந்த நாட்டு பூமிக்காக பூர்வ பழங்குடியினருக்கு நன்றி நவிலல்</vt:lpstr>
      <vt:lpstr>மின்னஞ்சல்</vt:lpstr>
      <vt:lpstr>இந்த அமர்வைப் பற்றிய மேலோட்டம்</vt:lpstr>
      <vt:lpstr>அறிமுகங்கள்</vt:lpstr>
      <vt:lpstr>மின்னஞ்சல் என்றால் என்ன?</vt:lpstr>
      <vt:lpstr>மின்னஞ்சல் சேவை வழங்குநர்கள்</vt:lpstr>
      <vt:lpstr>மின்னஞ்சல்களை எழுதுதல்</vt:lpstr>
      <vt:lpstr>உங்களுடைய மின்னஞ்சல் முகவரியைப் பாவித்தல்</vt:lpstr>
      <vt:lpstr>மின்னஞ்சல் விடயத்தில் கவனமாக இருங்கள்</vt:lpstr>
      <vt:lpstr>கொக்கியிடும் மோசடிகள்</vt:lpstr>
      <vt:lpstr>PowerPoint Presentation</vt:lpstr>
      <vt:lpstr>மீள்பார்வை</vt:lpstr>
      <vt:lpstr>நன்றி!</vt:lpstr>
      <vt:lpstr>நன்றி  சமூக வெற்றியாளர் திட்டம்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2025-04-28T04:52:20Z</dcterms:created>
  <dcterms:modified xsi:type="dcterms:W3CDTF">2025-10-06T01:57:29Z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