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  <p:sldMasterId id="2147486496" r:id="rId12"/>
  </p:sldMasterIdLst>
  <p:notesMasterIdLst>
    <p:notesMasterId r:id="rId27"/>
  </p:notesMasterIdLst>
  <p:handoutMasterIdLst>
    <p:handoutMasterId r:id="rId28"/>
  </p:handoutMasterIdLst>
  <p:sldIdLst>
    <p:sldId id="256" r:id="rId13"/>
    <p:sldId id="541" r:id="rId14"/>
    <p:sldId id="307" r:id="rId15"/>
    <p:sldId id="542" r:id="rId16"/>
    <p:sldId id="553" r:id="rId17"/>
    <p:sldId id="552" r:id="rId18"/>
    <p:sldId id="544" r:id="rId19"/>
    <p:sldId id="545" r:id="rId20"/>
    <p:sldId id="548" r:id="rId21"/>
    <p:sldId id="547" r:id="rId22"/>
    <p:sldId id="568" r:id="rId23"/>
    <p:sldId id="550" r:id="rId24"/>
    <p:sldId id="549" r:id="rId25"/>
    <p:sldId id="565" r:id="rId26"/>
  </p:sldIdLst>
  <p:sldSz cx="12192000" cy="6858000"/>
  <p:notesSz cx="6797675" cy="9926638"/>
  <p:embeddedFontLst>
    <p:embeddedFont>
      <p:font typeface="Kanit" panose="020B0604020202020204" charset="-34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96" autoAdjust="0"/>
    <p:restoredTop sz="95179" autoAdjust="0"/>
  </p:normalViewPr>
  <p:slideViewPr>
    <p:cSldViewPr snapToGrid="0">
      <p:cViewPr>
        <p:scale>
          <a:sx n="80" d="100"/>
          <a:sy n="80" d="100"/>
        </p:scale>
        <p:origin x="-786" y="-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65" d="100"/>
        <a:sy n="165" d="100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75" d="100"/>
          <a:sy n="75" d="100"/>
        </p:scale>
        <p:origin x="40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font" Target="fonts/font6.fntdata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1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224283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 err="1"/>
              <a:t>இந்தக்</a:t>
            </a:r>
            <a:r>
              <a:rPr lang="en-AU" sz="1400" dirty="0"/>
              <a:t> </a:t>
            </a:r>
            <a:r>
              <a:rPr lang="en-AU" sz="1400" dirty="0" err="1"/>
              <a:t>காணொலியைக்</a:t>
            </a:r>
            <a:r>
              <a:rPr lang="en-AU" sz="1400" dirty="0"/>
              <a:t> </a:t>
            </a:r>
            <a:r>
              <a:rPr lang="en-AU" sz="1400" dirty="0" err="1"/>
              <a:t>காண்பியுங்கள்</a:t>
            </a:r>
            <a:r>
              <a:rPr lang="en-A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888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 err="1"/>
              <a:t>உங்களுடைய</a:t>
            </a:r>
            <a:r>
              <a:rPr lang="en-AU" sz="1400" dirty="0"/>
              <a:t> </a:t>
            </a:r>
            <a:r>
              <a:rPr lang="en-AU" sz="1400" dirty="0" err="1"/>
              <a:t>அமர்வில்</a:t>
            </a:r>
            <a:r>
              <a:rPr lang="en-AU" sz="1400" dirty="0"/>
              <a:t> </a:t>
            </a:r>
            <a:r>
              <a:rPr lang="en-AU" sz="1400" dirty="0" err="1"/>
              <a:t>உள்ளவர்களால்</a:t>
            </a:r>
            <a:r>
              <a:rPr lang="en-AU" sz="1400" dirty="0"/>
              <a:t> </a:t>
            </a:r>
            <a:r>
              <a:rPr lang="en-AU" sz="1400" dirty="0" err="1"/>
              <a:t>அவர்களது</a:t>
            </a:r>
            <a:r>
              <a:rPr lang="en-AU" sz="1400" dirty="0"/>
              <a:t> ‘</a:t>
            </a:r>
            <a:r>
              <a:rPr lang="en-AU" sz="1400" dirty="0" err="1"/>
              <a:t>ஃபோன்’களைப்</a:t>
            </a:r>
            <a:r>
              <a:rPr lang="en-AU" sz="1400" dirty="0"/>
              <a:t> </a:t>
            </a:r>
            <a:r>
              <a:rPr lang="en-AU" sz="1400" dirty="0" err="1"/>
              <a:t>பாவித்து</a:t>
            </a:r>
            <a:r>
              <a:rPr lang="en-AU" sz="1400" dirty="0"/>
              <a:t> </a:t>
            </a:r>
            <a:r>
              <a:rPr lang="en-AU" sz="1400" dirty="0" err="1"/>
              <a:t>இந்தப்</a:t>
            </a:r>
            <a:r>
              <a:rPr lang="en-AU" sz="1400" dirty="0"/>
              <a:t> </a:t>
            </a:r>
            <a:r>
              <a:rPr lang="en-AU" sz="1400" dirty="0" err="1"/>
              <a:t>பட்டியலிலுள்ளவற்றில்</a:t>
            </a:r>
            <a:r>
              <a:rPr lang="en-AU" sz="1400" dirty="0"/>
              <a:t> </a:t>
            </a:r>
            <a:r>
              <a:rPr lang="en-AU" sz="1400" dirty="0" err="1"/>
              <a:t>என்னவெல்லாம்</a:t>
            </a:r>
            <a:r>
              <a:rPr lang="en-AU" sz="1400" dirty="0"/>
              <a:t> </a:t>
            </a:r>
            <a:r>
              <a:rPr lang="en-AU" sz="1400" dirty="0" err="1"/>
              <a:t>செய்ய</a:t>
            </a:r>
            <a:r>
              <a:rPr lang="en-AU" sz="1400" dirty="0"/>
              <a:t> </a:t>
            </a:r>
            <a:r>
              <a:rPr lang="en-AU" sz="1400" dirty="0" err="1"/>
              <a:t>இயலும்</a:t>
            </a:r>
            <a:r>
              <a:rPr lang="en-AU" sz="1400" dirty="0"/>
              <a:t> </a:t>
            </a:r>
            <a:r>
              <a:rPr lang="en-AU" sz="1400" dirty="0" err="1"/>
              <a:t>என்று</a:t>
            </a:r>
            <a:r>
              <a:rPr lang="en-AU" sz="1400" dirty="0"/>
              <a:t> </a:t>
            </a:r>
            <a:r>
              <a:rPr lang="en-AU" sz="1400" dirty="0" err="1"/>
              <a:t>பாருங்கள்</a:t>
            </a:r>
            <a:r>
              <a:rPr lang="en-AU" sz="1400" dirty="0"/>
              <a:t>. </a:t>
            </a:r>
          </a:p>
          <a:p>
            <a:r>
              <a:rPr lang="en-AU" sz="1400" dirty="0" err="1"/>
              <a:t>அவர்களால்</a:t>
            </a:r>
            <a:r>
              <a:rPr lang="en-AU" sz="1400" dirty="0"/>
              <a:t> </a:t>
            </a:r>
            <a:r>
              <a:rPr lang="en-AU" sz="1400" dirty="0" err="1"/>
              <a:t>என்ன</a:t>
            </a:r>
            <a:r>
              <a:rPr lang="en-AU" sz="1400" dirty="0"/>
              <a:t> </a:t>
            </a:r>
            <a:r>
              <a:rPr lang="en-AU" sz="1400" dirty="0" err="1"/>
              <a:t>செய்ய</a:t>
            </a:r>
            <a:r>
              <a:rPr lang="en-AU" sz="1400" dirty="0"/>
              <a:t> </a:t>
            </a:r>
            <a:r>
              <a:rPr lang="en-AU" sz="1400" dirty="0" err="1"/>
              <a:t>இயலும்</a:t>
            </a:r>
            <a:r>
              <a:rPr lang="en-AU" sz="1400" dirty="0"/>
              <a:t> </a:t>
            </a:r>
            <a:r>
              <a:rPr lang="en-AU" sz="1400" dirty="0" err="1"/>
              <a:t>என்பதை</a:t>
            </a:r>
            <a:r>
              <a:rPr lang="en-AU" sz="1400" dirty="0"/>
              <a:t> </a:t>
            </a:r>
            <a:r>
              <a:rPr lang="en-AU" sz="1400" dirty="0" err="1"/>
              <a:t>மறவர்களுக்குக்</a:t>
            </a:r>
            <a:r>
              <a:rPr lang="en-AU" sz="1400" dirty="0"/>
              <a:t> </a:t>
            </a:r>
            <a:r>
              <a:rPr lang="en-AU" sz="1400" dirty="0" err="1"/>
              <a:t>காண்பிக்குமாறு</a:t>
            </a:r>
            <a:r>
              <a:rPr lang="en-AU" sz="1400" dirty="0"/>
              <a:t> </a:t>
            </a:r>
            <a:r>
              <a:rPr lang="en-AU" sz="1400" dirty="0" err="1"/>
              <a:t>அவர்களைக்</a:t>
            </a:r>
            <a:r>
              <a:rPr lang="en-AU" sz="1400" dirty="0"/>
              <a:t> </a:t>
            </a:r>
            <a:r>
              <a:rPr lang="en-AU" sz="1400" dirty="0" err="1"/>
              <a:t>கேளுங்கள்</a:t>
            </a:r>
            <a:r>
              <a:rPr lang="en-A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301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dirty="0" err="1"/>
              <a:t>இந்தக்</a:t>
            </a:r>
            <a:r>
              <a:rPr lang="en-AU" sz="1400" dirty="0"/>
              <a:t> </a:t>
            </a:r>
            <a:r>
              <a:rPr lang="en-AU" sz="1400" dirty="0" err="1"/>
              <a:t>கேள்விகளைக்</a:t>
            </a:r>
            <a:r>
              <a:rPr lang="en-AU" sz="1400" dirty="0"/>
              <a:t> </a:t>
            </a:r>
            <a:r>
              <a:rPr lang="en-AU" sz="1400" dirty="0" err="1"/>
              <a:t>கேளுங்கள்</a:t>
            </a:r>
            <a:r>
              <a:rPr lang="en-AU" sz="1400" dirty="0"/>
              <a:t>, </a:t>
            </a:r>
            <a:r>
              <a:rPr lang="en-AU" sz="1400" dirty="0" err="1"/>
              <a:t>மற்றும்</a:t>
            </a:r>
            <a:r>
              <a:rPr lang="en-AU" sz="1400" dirty="0"/>
              <a:t> </a:t>
            </a:r>
            <a:r>
              <a:rPr lang="en-AU" sz="1400" dirty="0" err="1"/>
              <a:t>பதில்களை</a:t>
            </a:r>
            <a:r>
              <a:rPr lang="en-AU" sz="1400" dirty="0"/>
              <a:t> </a:t>
            </a:r>
            <a:r>
              <a:rPr lang="en-AU" sz="1400" dirty="0" err="1"/>
              <a:t>மற்றவர்களுடன்</a:t>
            </a:r>
            <a:r>
              <a:rPr lang="en-AU" sz="1400" dirty="0"/>
              <a:t> </a:t>
            </a:r>
            <a:r>
              <a:rPr lang="en-AU" sz="1400" dirty="0" err="1"/>
              <a:t>பகிர்ந்துகொள்ளச்</a:t>
            </a:r>
            <a:r>
              <a:rPr lang="en-AU" sz="1400" dirty="0"/>
              <a:t> </a:t>
            </a:r>
            <a:r>
              <a:rPr lang="en-AU" sz="1400" dirty="0" err="1"/>
              <a:t>சொல்லுங்கள்</a:t>
            </a:r>
            <a:r>
              <a:rPr lang="en-AU" sz="1400" dirty="0"/>
              <a:t>.  </a:t>
            </a:r>
          </a:p>
          <a:p>
            <a:r>
              <a:rPr lang="en-AU" sz="1400" dirty="0" err="1"/>
              <a:t>இந்த</a:t>
            </a:r>
            <a:r>
              <a:rPr lang="en-AU" sz="1400" dirty="0"/>
              <a:t> </a:t>
            </a:r>
            <a:r>
              <a:rPr lang="en-AU" sz="1400" dirty="0" err="1"/>
              <a:t>பதில்கள்</a:t>
            </a:r>
            <a:r>
              <a:rPr lang="en-AU" sz="1400" dirty="0"/>
              <a:t> </a:t>
            </a:r>
            <a:r>
              <a:rPr lang="en-AU" sz="1400" dirty="0" err="1"/>
              <a:t>ஆளுக்கு</a:t>
            </a:r>
            <a:r>
              <a:rPr lang="en-AU" sz="1400" dirty="0"/>
              <a:t> </a:t>
            </a:r>
            <a:r>
              <a:rPr lang="en-AU" sz="1400" dirty="0" err="1"/>
              <a:t>ஆள்</a:t>
            </a:r>
            <a:r>
              <a:rPr lang="en-AU" sz="1400" dirty="0"/>
              <a:t> </a:t>
            </a:r>
            <a:r>
              <a:rPr lang="en-AU" sz="1400" dirty="0" err="1"/>
              <a:t>மாறுபடக்கூடும்</a:t>
            </a:r>
            <a:r>
              <a:rPr lang="en-AU" sz="1400" dirty="0"/>
              <a:t>. </a:t>
            </a:r>
            <a:r>
              <a:rPr lang="en-AU" sz="1400" dirty="0" err="1"/>
              <a:t>மற்ற</a:t>
            </a:r>
            <a:r>
              <a:rPr lang="en-AU" sz="1400" dirty="0"/>
              <a:t> </a:t>
            </a:r>
            <a:r>
              <a:rPr lang="en-AU" sz="1400" dirty="0" err="1"/>
              <a:t>பதில்களை</a:t>
            </a:r>
            <a:r>
              <a:rPr lang="en-AU" sz="1400" dirty="0"/>
              <a:t> </a:t>
            </a:r>
            <a:r>
              <a:rPr lang="en-AU" sz="1400" dirty="0" err="1"/>
              <a:t>விட்டுவிட்டு</a:t>
            </a:r>
            <a:r>
              <a:rPr lang="en-AU" sz="1400" dirty="0"/>
              <a:t> </a:t>
            </a:r>
            <a:r>
              <a:rPr lang="en-AU" sz="1400" dirty="0" err="1"/>
              <a:t>இந்த</a:t>
            </a:r>
            <a:r>
              <a:rPr lang="en-AU" sz="1400" dirty="0"/>
              <a:t> </a:t>
            </a:r>
            <a:r>
              <a:rPr lang="en-AU" sz="1400" dirty="0" err="1"/>
              <a:t>பதிலைத்</a:t>
            </a:r>
            <a:r>
              <a:rPr lang="en-AU" sz="1400" dirty="0"/>
              <a:t> </a:t>
            </a:r>
            <a:r>
              <a:rPr lang="en-AU" sz="1400" dirty="0" err="1"/>
              <a:t>தெரிவு</a:t>
            </a:r>
            <a:r>
              <a:rPr lang="en-AU" sz="1400" dirty="0"/>
              <a:t> </a:t>
            </a:r>
            <a:r>
              <a:rPr lang="en-AU" sz="1400" dirty="0" err="1"/>
              <a:t>செய்ததற்கான</a:t>
            </a:r>
            <a:r>
              <a:rPr lang="en-AU" sz="1400" dirty="0"/>
              <a:t> </a:t>
            </a:r>
            <a:r>
              <a:rPr lang="en-AU" sz="1400" dirty="0" err="1"/>
              <a:t>காரணம்</a:t>
            </a:r>
            <a:r>
              <a:rPr lang="en-AU" sz="1400" dirty="0"/>
              <a:t> </a:t>
            </a:r>
            <a:r>
              <a:rPr lang="en-AU" sz="1400" dirty="0" err="1"/>
              <a:t>என்ன</a:t>
            </a:r>
            <a:r>
              <a:rPr lang="en-AU" sz="1400" dirty="0"/>
              <a:t> </a:t>
            </a:r>
            <a:r>
              <a:rPr lang="en-AU" sz="1400" dirty="0" err="1"/>
              <a:t>என்று</a:t>
            </a:r>
            <a:r>
              <a:rPr lang="en-AU" sz="1400" dirty="0"/>
              <a:t> </a:t>
            </a:r>
            <a:r>
              <a:rPr lang="en-AU" sz="1400" dirty="0" err="1"/>
              <a:t>நீங்கள்</a:t>
            </a:r>
            <a:r>
              <a:rPr lang="en-AU" sz="1400" dirty="0"/>
              <a:t> </a:t>
            </a:r>
            <a:r>
              <a:rPr lang="en-AU" sz="1400" dirty="0" err="1"/>
              <a:t>கேட்கலாம்</a:t>
            </a:r>
            <a:r>
              <a:rPr lang="en-A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196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err="1"/>
              <a:t>இந்த</a:t>
            </a:r>
            <a:r>
              <a:rPr lang="en-AU" sz="1400" dirty="0"/>
              <a:t> </a:t>
            </a:r>
            <a:r>
              <a:rPr lang="en-AU" sz="1400" dirty="0" err="1"/>
              <a:t>அமர்விற்கான</a:t>
            </a:r>
            <a:r>
              <a:rPr lang="en-AU" sz="1400" dirty="0"/>
              <a:t> </a:t>
            </a:r>
            <a:r>
              <a:rPr lang="en-AU" sz="1400" dirty="0" err="1"/>
              <a:t>நோக்கங்களை</a:t>
            </a:r>
            <a:r>
              <a:rPr lang="en-AU" sz="1400" dirty="0"/>
              <a:t> </a:t>
            </a:r>
            <a:r>
              <a:rPr lang="en-AU" sz="1400" dirty="0" err="1"/>
              <a:t>மேற்பார்வையிடுங்கள்</a:t>
            </a:r>
            <a:r>
              <a:rPr lang="en-AU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‘</a:t>
            </a:r>
            <a:r>
              <a:rPr lang="en-AU" sz="1400" dirty="0" err="1"/>
              <a:t>தொடர்பில்</a:t>
            </a:r>
            <a:r>
              <a:rPr lang="en-AU" sz="1400" dirty="0"/>
              <a:t> </a:t>
            </a:r>
            <a:r>
              <a:rPr lang="en-AU" sz="1400" dirty="0" err="1"/>
              <a:t>இருங்கள்</a:t>
            </a:r>
            <a:r>
              <a:rPr lang="en-AU" sz="1400" dirty="0"/>
              <a:t>’ (Be Connected ) </a:t>
            </a:r>
            <a:r>
              <a:rPr lang="en-AU" sz="1400" dirty="0" err="1"/>
              <a:t>என்ற</a:t>
            </a:r>
            <a:r>
              <a:rPr lang="en-AU" sz="1400" dirty="0"/>
              <a:t> </a:t>
            </a:r>
            <a:r>
              <a:rPr lang="en-AU" sz="1400" dirty="0" err="1"/>
              <a:t>வளத்தினைக்</a:t>
            </a:r>
            <a:r>
              <a:rPr lang="en-AU" sz="1400" dirty="0"/>
              <a:t> </a:t>
            </a:r>
            <a:r>
              <a:rPr lang="en-AU" sz="1400" dirty="0" err="1"/>
              <a:t>கண்டுபிடிக்க</a:t>
            </a:r>
            <a:r>
              <a:rPr lang="en-AU" sz="1400" dirty="0"/>
              <a:t> </a:t>
            </a:r>
            <a:r>
              <a:rPr lang="en-AU" sz="1400" dirty="0" err="1"/>
              <a:t>அமர்வில்</a:t>
            </a:r>
            <a:r>
              <a:rPr lang="en-AU" sz="1400" dirty="0"/>
              <a:t> </a:t>
            </a:r>
            <a:r>
              <a:rPr lang="en-AU" sz="1400" dirty="0" err="1"/>
              <a:t>உள்ளவர்களுக்கு</a:t>
            </a:r>
            <a:r>
              <a:rPr lang="en-AU" sz="1400" dirty="0"/>
              <a:t> </a:t>
            </a:r>
            <a:r>
              <a:rPr lang="en-AU" sz="1400" dirty="0" err="1"/>
              <a:t>உதவுங்கள்</a:t>
            </a:r>
            <a:r>
              <a:rPr lang="en-A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747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7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932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299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err="1"/>
              <a:t>அனைவரையும்</a:t>
            </a:r>
            <a:r>
              <a:rPr lang="en-AU" sz="1400" dirty="0"/>
              <a:t> </a:t>
            </a:r>
            <a:r>
              <a:rPr lang="en-AU" sz="1400" dirty="0" err="1"/>
              <a:t>வரவேற்று</a:t>
            </a:r>
            <a:r>
              <a:rPr lang="en-AU" sz="1400" dirty="0"/>
              <a:t> </a:t>
            </a:r>
            <a:r>
              <a:rPr lang="en-AU" sz="1400" dirty="0" err="1"/>
              <a:t>உங்களை</a:t>
            </a:r>
            <a:r>
              <a:rPr lang="en-AU" sz="1400" dirty="0"/>
              <a:t> </a:t>
            </a:r>
            <a:r>
              <a:rPr lang="en-AU" sz="1400" dirty="0" err="1"/>
              <a:t>அறிமுகப்படுத்திக்கொள்ளுங்கள்</a:t>
            </a:r>
            <a:r>
              <a:rPr lang="en-AU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‘</a:t>
            </a:r>
            <a:r>
              <a:rPr lang="en-AU" sz="1400" dirty="0" err="1"/>
              <a:t>ஸ்மார்ட்ஃபோன்</a:t>
            </a:r>
            <a:r>
              <a:rPr lang="en-AU" sz="1400" dirty="0"/>
              <a:t>’ </a:t>
            </a:r>
            <a:r>
              <a:rPr lang="en-AU" sz="1400" dirty="0" err="1"/>
              <a:t>ஒன்றப்</a:t>
            </a:r>
            <a:r>
              <a:rPr lang="en-AU" sz="1400" dirty="0"/>
              <a:t> </a:t>
            </a:r>
            <a:r>
              <a:rPr lang="en-AU" sz="1400" dirty="0" err="1"/>
              <a:t>பாவிப்பது</a:t>
            </a:r>
            <a:r>
              <a:rPr lang="en-AU" sz="1400" dirty="0"/>
              <a:t> </a:t>
            </a:r>
            <a:r>
              <a:rPr lang="en-AU" sz="1400" dirty="0" err="1"/>
              <a:t>எப்படி</a:t>
            </a:r>
            <a:r>
              <a:rPr lang="en-AU" sz="1400" dirty="0"/>
              <a:t> </a:t>
            </a:r>
            <a:r>
              <a:rPr lang="en-AU" sz="1400" dirty="0" err="1"/>
              <a:t>என்பதே</a:t>
            </a:r>
            <a:r>
              <a:rPr lang="en-AU" sz="1400" dirty="0"/>
              <a:t> </a:t>
            </a:r>
            <a:r>
              <a:rPr lang="en-AU" sz="1400" dirty="0" err="1"/>
              <a:t>இந்தப்</a:t>
            </a:r>
            <a:r>
              <a:rPr lang="en-AU" sz="1400" dirty="0"/>
              <a:t> </a:t>
            </a:r>
            <a:r>
              <a:rPr lang="en-AU" sz="1400" dirty="0" err="1"/>
              <a:t>பணிமனையின்</a:t>
            </a:r>
            <a:r>
              <a:rPr lang="en-AU" sz="1400" dirty="0"/>
              <a:t> </a:t>
            </a:r>
            <a:r>
              <a:rPr lang="en-AU" sz="1400" dirty="0" err="1"/>
              <a:t>நோக்கம்</a:t>
            </a:r>
            <a:r>
              <a:rPr lang="en-AU" sz="1400" dirty="0"/>
              <a:t> </a:t>
            </a:r>
            <a:r>
              <a:rPr lang="en-AU" sz="1400" dirty="0" err="1"/>
              <a:t>என்பதை</a:t>
            </a:r>
            <a:r>
              <a:rPr lang="en-AU" sz="1400" dirty="0"/>
              <a:t> </a:t>
            </a:r>
            <a:r>
              <a:rPr lang="en-AU" sz="1400" dirty="0" err="1"/>
              <a:t>விளக்கிச்சொல்லுங்கள்</a:t>
            </a:r>
            <a:r>
              <a:rPr lang="en-AU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err="1"/>
              <a:t>படிப்பு</a:t>
            </a:r>
            <a:r>
              <a:rPr lang="en-AU" sz="1400" dirty="0"/>
              <a:t>, </a:t>
            </a:r>
            <a:r>
              <a:rPr lang="en-AU" sz="1400" dirty="0" err="1"/>
              <a:t>வாழ்க்கை</a:t>
            </a:r>
            <a:r>
              <a:rPr lang="en-AU" sz="1400" dirty="0"/>
              <a:t> </a:t>
            </a:r>
            <a:r>
              <a:rPr lang="en-AU" sz="1400" dirty="0" err="1"/>
              <a:t>மற்றும்</a:t>
            </a:r>
            <a:r>
              <a:rPr lang="en-AU" sz="1400" dirty="0"/>
              <a:t> </a:t>
            </a:r>
            <a:r>
              <a:rPr lang="en-AU" sz="1400" dirty="0" err="1"/>
              <a:t>வேலைக்கு</a:t>
            </a:r>
            <a:r>
              <a:rPr lang="en-AU" sz="1400" dirty="0"/>
              <a:t> ‘</a:t>
            </a:r>
            <a:r>
              <a:rPr lang="en-AU" sz="1400" dirty="0" err="1"/>
              <a:t>ஸ்மார்ட்ஃபோன்</a:t>
            </a:r>
            <a:r>
              <a:rPr lang="en-AU" sz="1400" dirty="0"/>
              <a:t>’ </a:t>
            </a:r>
            <a:r>
              <a:rPr lang="en-AU" sz="1400" dirty="0" err="1"/>
              <a:t>ஒன்றைப்</a:t>
            </a:r>
            <a:r>
              <a:rPr lang="en-AU" sz="1400" dirty="0"/>
              <a:t> </a:t>
            </a:r>
            <a:r>
              <a:rPr lang="en-AU" sz="1400" dirty="0" err="1"/>
              <a:t>பாவிக்கவேண்டியதன்</a:t>
            </a:r>
            <a:r>
              <a:rPr lang="en-AU" sz="1400" dirty="0"/>
              <a:t> </a:t>
            </a:r>
            <a:r>
              <a:rPr lang="en-AU" sz="1400" dirty="0" err="1"/>
              <a:t>முக்கியத்துவத்தினை</a:t>
            </a:r>
            <a:r>
              <a:rPr lang="en-AU" sz="1400" dirty="0"/>
              <a:t> </a:t>
            </a:r>
            <a:r>
              <a:rPr lang="en-AU" sz="1400" dirty="0" err="1"/>
              <a:t>விளக்கமாகச்</a:t>
            </a:r>
            <a:r>
              <a:rPr lang="en-AU" sz="1400" dirty="0"/>
              <a:t> </a:t>
            </a:r>
            <a:r>
              <a:rPr lang="en-AU" sz="1400" dirty="0" err="1"/>
              <a:t>சொல்லுங்கள்</a:t>
            </a:r>
            <a:r>
              <a:rPr lang="en-AU" sz="1400" dirty="0"/>
              <a:t>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‘</a:t>
            </a:r>
            <a:r>
              <a:rPr lang="en-AU" sz="1400" dirty="0" err="1"/>
              <a:t>ஸ்மார்ட்ஃபோன்</a:t>
            </a:r>
            <a:r>
              <a:rPr lang="en-AU" sz="1400" dirty="0"/>
              <a:t>’ </a:t>
            </a:r>
            <a:r>
              <a:rPr lang="en-AU" sz="1400" dirty="0" err="1"/>
              <a:t>ஒன்றைப்</a:t>
            </a:r>
            <a:r>
              <a:rPr lang="en-AU" sz="1400" dirty="0"/>
              <a:t> </a:t>
            </a:r>
            <a:r>
              <a:rPr lang="en-AU" sz="1400" dirty="0" err="1"/>
              <a:t>பாதுகாப்பாகப்</a:t>
            </a:r>
            <a:r>
              <a:rPr lang="en-AU" sz="1400" dirty="0"/>
              <a:t> </a:t>
            </a:r>
            <a:r>
              <a:rPr lang="en-AU" sz="1400" dirty="0" err="1"/>
              <a:t>பாவிப்பது</a:t>
            </a:r>
            <a:r>
              <a:rPr lang="en-AU" sz="1400" dirty="0"/>
              <a:t> </a:t>
            </a:r>
            <a:r>
              <a:rPr lang="en-AU" sz="1400" dirty="0" err="1"/>
              <a:t>எப்படி</a:t>
            </a:r>
            <a:r>
              <a:rPr lang="en-AU" sz="1400" dirty="0"/>
              <a:t> </a:t>
            </a:r>
            <a:r>
              <a:rPr lang="en-AU" sz="1400" dirty="0" err="1"/>
              <a:t>என்று</a:t>
            </a:r>
            <a:r>
              <a:rPr lang="en-AU" sz="1400" dirty="0"/>
              <a:t> </a:t>
            </a:r>
            <a:r>
              <a:rPr lang="en-AU" sz="1400" dirty="0" err="1"/>
              <a:t>நீங்கள்</a:t>
            </a:r>
            <a:r>
              <a:rPr lang="en-AU" sz="1400" dirty="0"/>
              <a:t> </a:t>
            </a:r>
            <a:r>
              <a:rPr lang="en-AU" sz="1400" dirty="0" err="1"/>
              <a:t>சொல்லப்</a:t>
            </a:r>
            <a:r>
              <a:rPr lang="en-AU" sz="1400" dirty="0"/>
              <a:t> </a:t>
            </a:r>
            <a:r>
              <a:rPr lang="en-AU" sz="1400" dirty="0" err="1"/>
              <a:t>போகிறீர்கள்</a:t>
            </a:r>
            <a:r>
              <a:rPr lang="en-AU" sz="1400" dirty="0"/>
              <a:t> </a:t>
            </a:r>
            <a:r>
              <a:rPr lang="en-AU" sz="1400" dirty="0" err="1"/>
              <a:t>என்பதை</a:t>
            </a:r>
            <a:r>
              <a:rPr lang="en-AU" sz="1400" dirty="0"/>
              <a:t> </a:t>
            </a:r>
            <a:r>
              <a:rPr lang="en-AU" sz="1400" dirty="0" err="1"/>
              <a:t>உள்ளடக்குங்கள்</a:t>
            </a:r>
            <a:r>
              <a:rPr lang="en-AU" sz="1400" dirty="0"/>
              <a:t>. </a:t>
            </a: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en-AU" sz="1400" kern="12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ஃபோன்</a:t>
            </a: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’ </a:t>
            </a:r>
            <a:r>
              <a:rPr lang="en-AU" sz="1400" kern="12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ஒன்றைப்</a:t>
            </a: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பாதுகாப்பாகப்</a:t>
            </a: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பாவிப்பதைப்</a:t>
            </a: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பற்றி</a:t>
            </a: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மேலும்</a:t>
            </a: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கற்றுக்கொள்ள</a:t>
            </a: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AU" sz="1400" kern="12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வரவிருக்கும்</a:t>
            </a: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அமர்வுகளுக்கு</a:t>
            </a: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சமூகம்</a:t>
            </a: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அளிக்குமாறு</a:t>
            </a: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நினவூட்டுங்கள்</a:t>
            </a:r>
            <a:r>
              <a:rPr lang="en-AU" sz="1400" kern="1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4676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A0C16A-7B53-3A19-35A8-789F7AA7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B81BA05-FBB0-AB4C-870F-2D050963B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2B480B3-0856-0342-F5CB-709D3CA69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400" b="1" i="0" dirty="0" err="1">
                <a:solidFill>
                  <a:srgbClr val="242424"/>
                </a:solidFill>
                <a:effectLst/>
              </a:rPr>
              <a:t>விரைவான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அறிமுகங்கள்</a:t>
            </a:r>
            <a:endParaRPr lang="en-US" sz="1400" b="1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rgbClr val="242424"/>
                </a:solidFill>
                <a:effectLst/>
              </a:rPr>
              <a:t>நோக்கம்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: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விரைவாக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ஒருவரையொருவர்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தெரிந்துகொண்டு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நட்புமிக்க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சூழல்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உருவாக்கல்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</a:t>
            </a:r>
            <a:endParaRPr lang="en-US" sz="1400" b="1" i="0" dirty="0">
              <a:solidFill>
                <a:srgbClr val="242424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1" i="0" dirty="0" err="1">
                <a:solidFill>
                  <a:srgbClr val="242424"/>
                </a:solidFill>
                <a:effectLst/>
              </a:rPr>
              <a:t>ஒருவருக்கொருவர்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அறிமுகம்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செய்துகொள்ளுமாறு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பங்குபற்றுநர்களைக்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கேளுங்கள்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பெயர்களையும்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தம்மைப்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பற்றிய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ஆர்வமூட்டும்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விடயம்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ஒன்றையும்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அவர்கள்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உள்ளடக்கவேண்டும்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dirty="0" err="1">
                <a:solidFill>
                  <a:srgbClr val="242424"/>
                </a:solidFill>
                <a:effectLst/>
              </a:rPr>
              <a:t>அறிமுகங்கள்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சுருக்கமாகவும்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கவனத்தை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ஈர்ப்பதாகவும்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இருக்கும்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0" i="0" dirty="0" err="1">
                <a:solidFill>
                  <a:srgbClr val="242424"/>
                </a:solidFill>
                <a:effectLst/>
              </a:rPr>
              <a:t>வகையில்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ஒவ்வொரு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அறிமுகமும்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30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வினாடி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நேரத்திற்குள்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இருக்குமாறு</a:t>
            </a:r>
            <a:r>
              <a:rPr lang="en-US" sz="1400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400" b="1" i="0" dirty="0" err="1">
                <a:solidFill>
                  <a:srgbClr val="242424"/>
                </a:solidFill>
                <a:effectLst/>
              </a:rPr>
              <a:t>பார்த்துக்கொள்ளுங்கள்</a:t>
            </a:r>
            <a:r>
              <a:rPr lang="en-US" sz="1400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lvl="0">
              <a:spcAft>
                <a:spcPts val="800"/>
              </a:spcAft>
            </a:pPr>
            <a:endParaRPr lang="en-US" sz="1400" b="1" dirty="0">
              <a:solidFill>
                <a:srgbClr val="242424"/>
              </a:solidFill>
            </a:endParaRPr>
          </a:p>
          <a:p>
            <a:pPr lvl="0">
              <a:spcAft>
                <a:spcPts val="800"/>
              </a:spcAft>
            </a:pPr>
            <a:r>
              <a:rPr lang="en-AU" sz="1400" kern="1200" dirty="0" err="1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அனைவரும்</a:t>
            </a:r>
            <a:r>
              <a:rPr lang="en-AU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தங்களை</a:t>
            </a:r>
            <a:r>
              <a:rPr lang="en-AU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அறிமுகப்படுத்திக்கொண்ட</a:t>
            </a:r>
            <a:r>
              <a:rPr lang="en-AU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பிறகு</a:t>
            </a:r>
            <a:r>
              <a:rPr lang="en-AU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AU" sz="1400" kern="1200" dirty="0" err="1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முக்கியமானதாகத்</a:t>
            </a:r>
            <a:r>
              <a:rPr lang="en-AU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தெரிந்த</a:t>
            </a:r>
            <a:r>
              <a:rPr lang="en-AU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விடயம்</a:t>
            </a:r>
            <a:r>
              <a:rPr lang="en-AU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ஒன்றைப்</a:t>
            </a:r>
            <a:r>
              <a:rPr lang="en-AU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பற்றி</a:t>
            </a:r>
            <a:r>
              <a:rPr lang="en-AU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கருத்து</a:t>
            </a:r>
            <a:r>
              <a:rPr lang="en-AU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400" kern="1200" dirty="0" err="1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தெரிவியுங்கள்</a:t>
            </a:r>
            <a:r>
              <a:rPr lang="en-AU" sz="1400" kern="1200" dirty="0">
                <a:solidFill>
                  <a:srgbClr val="242424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AU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70971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err="1"/>
              <a:t>காணொலியைப்</a:t>
            </a:r>
            <a:r>
              <a:rPr lang="en-AU" sz="1400" dirty="0"/>
              <a:t> </a:t>
            </a:r>
            <a:r>
              <a:rPr lang="en-AU" sz="1400" dirty="0" err="1"/>
              <a:t>பார்த்த</a:t>
            </a:r>
            <a:r>
              <a:rPr lang="en-AU" sz="1400" dirty="0"/>
              <a:t> </a:t>
            </a:r>
            <a:r>
              <a:rPr lang="en-AU" sz="1400" dirty="0" err="1"/>
              <a:t>பிறகு</a:t>
            </a:r>
            <a:r>
              <a:rPr lang="en-AU" sz="1400" dirty="0"/>
              <a:t>, </a:t>
            </a:r>
            <a:r>
              <a:rPr lang="en-AU" sz="1400" dirty="0" err="1"/>
              <a:t>கீழ்</a:t>
            </a:r>
            <a:r>
              <a:rPr lang="en-AU" sz="1400" dirty="0"/>
              <a:t> </a:t>
            </a:r>
            <a:r>
              <a:rPr lang="en-AU" sz="1400" dirty="0" err="1"/>
              <a:t>வரும்</a:t>
            </a:r>
            <a:r>
              <a:rPr lang="en-AU" sz="1400" dirty="0"/>
              <a:t> </a:t>
            </a:r>
            <a:r>
              <a:rPr lang="en-AU" sz="1400" dirty="0" err="1"/>
              <a:t>கேள்விகளை</a:t>
            </a:r>
            <a:r>
              <a:rPr lang="en-AU" sz="1400" dirty="0"/>
              <a:t> </a:t>
            </a:r>
            <a:r>
              <a:rPr lang="en-AU" sz="1400" dirty="0" err="1"/>
              <a:t>நீங்கள்</a:t>
            </a:r>
            <a:r>
              <a:rPr lang="en-AU" sz="1400" dirty="0"/>
              <a:t> </a:t>
            </a:r>
            <a:r>
              <a:rPr lang="en-AU" sz="1400" dirty="0" err="1"/>
              <a:t>கேட்கலாம்</a:t>
            </a:r>
            <a:endParaRPr lang="en-AU" sz="1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4000" b="1" dirty="0"/>
              <a:t>‘</a:t>
            </a:r>
            <a:r>
              <a:rPr lang="en-AU" sz="4000" b="1" dirty="0" err="1"/>
              <a:t>ஸ்மார்ட்-ஃபோன்’களைப்</a:t>
            </a:r>
            <a:r>
              <a:rPr lang="en-AU" sz="4000" b="1" dirty="0"/>
              <a:t> </a:t>
            </a:r>
            <a:r>
              <a:rPr lang="en-AU" sz="4000" b="1" dirty="0" err="1"/>
              <a:t>பற்றி</a:t>
            </a:r>
            <a:r>
              <a:rPr lang="en-AU" sz="4000" b="1" dirty="0"/>
              <a:t> </a:t>
            </a:r>
            <a:r>
              <a:rPr lang="en-AU" sz="4000" b="1" dirty="0" err="1"/>
              <a:t>விளங்கிக்கொள்ளல்</a:t>
            </a:r>
            <a:r>
              <a:rPr lang="en-AU" sz="4000" b="1" dirty="0"/>
              <a:t>’</a:t>
            </a:r>
            <a:endParaRPr lang="en-US" sz="1400" b="1" dirty="0"/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“</a:t>
            </a:r>
            <a:r>
              <a:rPr lang="en-US" sz="1400" dirty="0" err="1"/>
              <a:t>இந்த</a:t>
            </a:r>
            <a:r>
              <a:rPr lang="en-US" sz="1400" dirty="0"/>
              <a:t> </a:t>
            </a:r>
            <a:r>
              <a:rPr lang="en-US" sz="1400" dirty="0" err="1"/>
              <a:t>காணொலியைப்</a:t>
            </a:r>
            <a:r>
              <a:rPr lang="en-US" sz="1400" dirty="0"/>
              <a:t> </a:t>
            </a:r>
            <a:r>
              <a:rPr lang="en-US" sz="1400" dirty="0" err="1"/>
              <a:t>பற்றி</a:t>
            </a:r>
            <a:r>
              <a:rPr lang="en-US" sz="1400" dirty="0"/>
              <a:t> </a:t>
            </a:r>
            <a:r>
              <a:rPr lang="en-US" sz="1400" dirty="0" err="1"/>
              <a:t>நீங்கள்</a:t>
            </a:r>
            <a:r>
              <a:rPr lang="en-US" sz="1400" dirty="0"/>
              <a:t> </a:t>
            </a:r>
            <a:r>
              <a:rPr lang="en-US" sz="1400" dirty="0" err="1"/>
              <a:t>என்ன</a:t>
            </a:r>
            <a:r>
              <a:rPr lang="en-US" sz="1400" dirty="0"/>
              <a:t> </a:t>
            </a:r>
            <a:r>
              <a:rPr lang="en-US" sz="1400" dirty="0" err="1"/>
              <a:t>நினைத்தீர்கள்</a:t>
            </a:r>
            <a:r>
              <a:rPr lang="en-US" sz="1400" dirty="0"/>
              <a:t>?” 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 “’</a:t>
            </a:r>
            <a:r>
              <a:rPr lang="en-US" sz="1400" b="0" i="0" dirty="0" err="1">
                <a:effectLst/>
              </a:rPr>
              <a:t>ஸ்மார்ட்-ஃபோன்</a:t>
            </a:r>
            <a:r>
              <a:rPr lang="en-US" sz="1400" b="0" i="0" dirty="0">
                <a:effectLst/>
              </a:rPr>
              <a:t>’ </a:t>
            </a:r>
            <a:r>
              <a:rPr lang="en-US" sz="1400" b="0" i="0" dirty="0" err="1">
                <a:effectLst/>
              </a:rPr>
              <a:t>என்றால்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என்ன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என்று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விளங்கிக்கொள்ள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இது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உங்களுக்கு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உதவியாக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இருந்ததா</a:t>
            </a:r>
            <a:r>
              <a:rPr lang="en-US" sz="1400" b="0" i="0" dirty="0">
                <a:effectLst/>
              </a:rPr>
              <a:t>?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 dirty="0" err="1">
                <a:effectLst/>
              </a:rPr>
              <a:t>பகிர்ந்துகொள்வதற்கான</a:t>
            </a:r>
            <a:r>
              <a:rPr lang="en-US" sz="1400" b="1" i="0" dirty="0">
                <a:effectLst/>
              </a:rPr>
              <a:t> </a:t>
            </a:r>
            <a:r>
              <a:rPr lang="en-US" sz="1400" b="1" i="0" dirty="0" err="1">
                <a:effectLst/>
              </a:rPr>
              <a:t>வாய்ப்பு</a:t>
            </a:r>
            <a:r>
              <a:rPr lang="en-US" sz="1400" b="1" i="0" dirty="0">
                <a:effectLst/>
              </a:rPr>
              <a:t>: </a:t>
            </a:r>
            <a:endParaRPr lang="en-US" sz="1400" b="0" i="0" dirty="0">
              <a:effectLst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0" i="0" dirty="0">
                <a:effectLst/>
              </a:rPr>
              <a:t> “’</a:t>
            </a:r>
            <a:r>
              <a:rPr lang="en-US" sz="1400" b="0" i="0" dirty="0" err="1">
                <a:effectLst/>
              </a:rPr>
              <a:t>ஸ்மார்ட்-ஃபோன்’களோடு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தாங்கள்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கொண்ட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அனுபவங்களைப்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பகிர்ந்துகொள்ள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விரும்பும்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எவருக்கும்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ஒரு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சில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நிமிட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நேரத்தை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ஒதுக்கலாமே</a:t>
            </a:r>
            <a:r>
              <a:rPr lang="en-US" sz="1400" b="0" i="0" dirty="0">
                <a:effectLst/>
              </a:rPr>
              <a:t>.” </a:t>
            </a:r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“</a:t>
            </a:r>
            <a:r>
              <a:rPr lang="en-US" sz="1400" b="0" i="0" dirty="0" err="1">
                <a:effectLst/>
              </a:rPr>
              <a:t>இதற்கு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முன்பு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இப்படிப்பட்ட</a:t>
            </a:r>
            <a:r>
              <a:rPr lang="en-US" sz="1400" b="0" i="0" dirty="0">
                <a:effectLst/>
              </a:rPr>
              <a:t> ‘</a:t>
            </a:r>
            <a:r>
              <a:rPr lang="en-US" sz="1400" b="0" i="0" dirty="0" err="1">
                <a:effectLst/>
              </a:rPr>
              <a:t>ஃபோன்</a:t>
            </a:r>
            <a:r>
              <a:rPr lang="en-US" sz="1400" b="0" i="0" dirty="0">
                <a:effectLst/>
              </a:rPr>
              <a:t>’ </a:t>
            </a:r>
            <a:r>
              <a:rPr lang="en-US" sz="1400" b="0" i="0" dirty="0" err="1">
                <a:effectLst/>
              </a:rPr>
              <a:t>ஒன்றைப்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பாவித்திருக்கிறீர்களா</a:t>
            </a:r>
            <a:r>
              <a:rPr lang="en-US" sz="1400" b="0" i="0" dirty="0">
                <a:effectLst/>
              </a:rPr>
              <a:t>?” </a:t>
            </a:r>
            <a:endParaRPr lang="en-US" sz="1400" dirty="0"/>
          </a:p>
          <a:p>
            <a:pPr marL="171450" indent="-1714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“</a:t>
            </a:r>
            <a:r>
              <a:rPr lang="en-US" sz="1400" b="0" i="0" dirty="0" err="1">
                <a:effectLst/>
              </a:rPr>
              <a:t>அந்த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அனுபவம்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எப்படி</a:t>
            </a:r>
            <a:r>
              <a:rPr lang="en-US" sz="1400" b="0" i="0" dirty="0">
                <a:effectLst/>
              </a:rPr>
              <a:t> </a:t>
            </a:r>
            <a:r>
              <a:rPr lang="en-US" sz="1400" b="0" i="0" dirty="0" err="1">
                <a:effectLst/>
              </a:rPr>
              <a:t>இருந்தது</a:t>
            </a:r>
            <a:r>
              <a:rPr lang="en-US" sz="1400" b="0" i="0" dirty="0">
                <a:effectLst/>
              </a:rPr>
              <a:t>?” </a:t>
            </a:r>
          </a:p>
        </p:txBody>
      </p:sp>
    </p:spTree>
    <p:extLst>
      <p:ext uri="{BB962C8B-B14F-4D97-AF65-F5344CB8AC3E}">
        <p14:creationId xmlns:p14="http://schemas.microsoft.com/office/powerpoint/2010/main" val="165624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4032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2275" y="3926294"/>
            <a:ext cx="5953124" cy="3908614"/>
          </a:xfrm>
        </p:spPr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1" dirty="0" err="1">
                <a:solidFill>
                  <a:srgbClr val="0070C0"/>
                </a:solidFill>
              </a:rPr>
              <a:t>உங்களுடைய</a:t>
            </a:r>
            <a:r>
              <a:rPr lang="en-AU" b="1" dirty="0">
                <a:solidFill>
                  <a:srgbClr val="0070C0"/>
                </a:solidFill>
              </a:rPr>
              <a:t> ‘</a:t>
            </a:r>
            <a:r>
              <a:rPr lang="en-AU" b="1" dirty="0" err="1">
                <a:solidFill>
                  <a:srgbClr val="0070C0"/>
                </a:solidFill>
              </a:rPr>
              <a:t>ஸ்மார்ட்-ஃபோன்</a:t>
            </a:r>
            <a:r>
              <a:rPr lang="en-AU" b="1" dirty="0">
                <a:solidFill>
                  <a:srgbClr val="0070C0"/>
                </a:solidFill>
              </a:rPr>
              <a:t>’-</a:t>
            </a:r>
            <a:r>
              <a:rPr lang="en-AU" b="1" dirty="0" err="1">
                <a:solidFill>
                  <a:srgbClr val="0070C0"/>
                </a:solidFill>
              </a:rPr>
              <a:t>ஐ</a:t>
            </a:r>
            <a:r>
              <a:rPr lang="en-AU" b="1" dirty="0">
                <a:solidFill>
                  <a:srgbClr val="0070C0"/>
                </a:solidFill>
              </a:rPr>
              <a:t> ‘</a:t>
            </a:r>
            <a:r>
              <a:rPr lang="en-AU" b="1" dirty="0" err="1">
                <a:solidFill>
                  <a:srgbClr val="0070C0"/>
                </a:solidFill>
              </a:rPr>
              <a:t>சார்ஜ்</a:t>
            </a:r>
            <a:r>
              <a:rPr lang="en-AU" b="1" dirty="0">
                <a:solidFill>
                  <a:srgbClr val="0070C0"/>
                </a:solidFill>
              </a:rPr>
              <a:t>’ </a:t>
            </a:r>
            <a:r>
              <a:rPr lang="en-AU" b="1" dirty="0" err="1">
                <a:solidFill>
                  <a:srgbClr val="0070C0"/>
                </a:solidFill>
              </a:rPr>
              <a:t>செய்தல்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0" dirty="0" err="1">
                <a:solidFill>
                  <a:srgbClr val="0070C0"/>
                </a:solidFill>
              </a:rPr>
              <a:t>உங்களுடைய</a:t>
            </a:r>
            <a:r>
              <a:rPr lang="en-AU" b="0" dirty="0">
                <a:solidFill>
                  <a:srgbClr val="0070C0"/>
                </a:solidFill>
              </a:rPr>
              <a:t> ‘</a:t>
            </a:r>
            <a:r>
              <a:rPr lang="en-AU" b="0" dirty="0" err="1">
                <a:solidFill>
                  <a:srgbClr val="0070C0"/>
                </a:solidFill>
              </a:rPr>
              <a:t>ஸ்மார்ட்-ஃபோன்</a:t>
            </a:r>
            <a:r>
              <a:rPr lang="en-AU" b="0" dirty="0">
                <a:solidFill>
                  <a:srgbClr val="0070C0"/>
                </a:solidFill>
              </a:rPr>
              <a:t>’-</a:t>
            </a:r>
            <a:r>
              <a:rPr lang="en-AU" b="0" dirty="0" err="1">
                <a:solidFill>
                  <a:srgbClr val="0070C0"/>
                </a:solidFill>
              </a:rPr>
              <a:t>ஐ</a:t>
            </a:r>
            <a:r>
              <a:rPr lang="en-AU" b="0" dirty="0">
                <a:solidFill>
                  <a:srgbClr val="0070C0"/>
                </a:solidFill>
              </a:rPr>
              <a:t> ‘</a:t>
            </a:r>
            <a:r>
              <a:rPr lang="en-AU" b="0" dirty="0" err="1">
                <a:solidFill>
                  <a:srgbClr val="0070C0"/>
                </a:solidFill>
              </a:rPr>
              <a:t>சார்ஜ்</a:t>
            </a:r>
            <a:r>
              <a:rPr lang="en-AU" b="0" dirty="0">
                <a:solidFill>
                  <a:srgbClr val="0070C0"/>
                </a:solidFill>
              </a:rPr>
              <a:t>’ </a:t>
            </a:r>
            <a:r>
              <a:rPr lang="en-AU" b="0" dirty="0" err="1">
                <a:solidFill>
                  <a:srgbClr val="0070C0"/>
                </a:solidFill>
              </a:rPr>
              <a:t>செய்வதில்</a:t>
            </a:r>
            <a:r>
              <a:rPr lang="en-AU" b="0" dirty="0">
                <a:solidFill>
                  <a:srgbClr val="0070C0"/>
                </a:solidFill>
              </a:rPr>
              <a:t> </a:t>
            </a:r>
            <a:r>
              <a:rPr lang="en-AU" b="0" dirty="0" err="1">
                <a:solidFill>
                  <a:srgbClr val="0070C0"/>
                </a:solidFill>
              </a:rPr>
              <a:t>இருந்து</a:t>
            </a:r>
            <a:r>
              <a:rPr lang="en-AU" b="0" dirty="0">
                <a:solidFill>
                  <a:srgbClr val="0070C0"/>
                </a:solidFill>
              </a:rPr>
              <a:t> </a:t>
            </a:r>
            <a:r>
              <a:rPr lang="en-AU" b="0" dirty="0" err="1">
                <a:solidFill>
                  <a:srgbClr val="0070C0"/>
                </a:solidFill>
              </a:rPr>
              <a:t>ஆரம்பியுங்கள்</a:t>
            </a:r>
            <a:r>
              <a:rPr lang="en-AU" b="0" dirty="0">
                <a:solidFill>
                  <a:srgbClr val="0070C0"/>
                </a:solidFill>
              </a:rPr>
              <a:t>.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ஒவ்வொரு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ஸ்மார்ட்-ஃபோன்’உடனும்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சார்ஜர்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சேர்ந்து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சார்ஜ்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சார்ஜர்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மின்சார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ப்ளக்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செருகி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அடுத்த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முனையை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இற்குள்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செருகுங்கள்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சார்ஜ்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ஏறிக்கொண்டிருக்கிறது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தெரிவிக்க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பேட்டரி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சின்னம்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திரையில்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தோன்றும்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பேட்டரி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எவ்வளவு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குறைவாக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இருக்கிறது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என்பதைப்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பொறுத்து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சார்ஜ்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முற்றிலுமாக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ஏற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சில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மணி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நேரம்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ஆகலாம்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  <a:endParaRPr lang="en-US" dirty="0">
              <a:solidFill>
                <a:srgbClr val="242424"/>
              </a:solidFill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இரவு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நேரத்தில்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சிறிது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நேரத்திற்குப்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பாவிக்காத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நேரத்தில்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சார்ஜ்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செய்வது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ஸ்மார்ட்-ஃபோ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வைத்திருப்பவர்கள்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திரையின்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காணப்படும்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பேட்டரி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குறிகாட்டி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பாருங்கள்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err="1">
                <a:solidFill>
                  <a:schemeClr val="tx1"/>
                </a:solidFill>
              </a:rPr>
              <a:t>உங்களுடைய</a:t>
            </a:r>
            <a:r>
              <a:rPr lang="en-AU" b="1" dirty="0">
                <a:solidFill>
                  <a:schemeClr val="tx1"/>
                </a:solidFill>
              </a:rPr>
              <a:t> ‘</a:t>
            </a:r>
            <a:r>
              <a:rPr lang="en-AU" b="1" dirty="0" err="1">
                <a:solidFill>
                  <a:schemeClr val="tx1"/>
                </a:solidFill>
              </a:rPr>
              <a:t>ஸ்மார்ட்-ஃபோன்</a:t>
            </a:r>
            <a:r>
              <a:rPr lang="en-AU" b="1" dirty="0">
                <a:solidFill>
                  <a:schemeClr val="tx1"/>
                </a:solidFill>
              </a:rPr>
              <a:t>’-</a:t>
            </a:r>
            <a:r>
              <a:rPr lang="en-AU" b="1" dirty="0" err="1">
                <a:solidFill>
                  <a:schemeClr val="tx1"/>
                </a:solidFill>
              </a:rPr>
              <a:t>ஐ</a:t>
            </a:r>
            <a:r>
              <a:rPr lang="en-AU" b="1" dirty="0">
                <a:solidFill>
                  <a:schemeClr val="tx1"/>
                </a:solidFill>
              </a:rPr>
              <a:t> </a:t>
            </a:r>
            <a:r>
              <a:rPr lang="en-AU" b="1" dirty="0" err="1">
                <a:solidFill>
                  <a:schemeClr val="tx1"/>
                </a:solidFill>
              </a:rPr>
              <a:t>முடுக்கிவிடல்</a:t>
            </a:r>
            <a:r>
              <a:rPr lang="en-AU" b="1" dirty="0">
                <a:solidFill>
                  <a:schemeClr val="tx1"/>
                </a:solidFill>
              </a:rPr>
              <a:t>: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அடுத்ததாக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ஸ்மார்ட்-ஃபோன்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முடுக்கிவிடுவதைப்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பற்றிப்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பேசுங்கள்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ஸ்மார்ட்-ஃபோன்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முடுக்கிவிட்டு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திரை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ஒளிரும்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பவர்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பட்டன்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அழுத்திப்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பிடித்துக்கொண்டிருங்கள்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பவர்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பட்டன்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பொதுவாக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ஓரப்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பக்கத்தில்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மேல்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பகுதியில்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முடுக்கிவிடப்படவில்லை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முதலில்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சார்ஜ்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செய்யவேண்டியிருக்கலாம்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இயங்கத்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துவங்கியதும்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முதல்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முறையாக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பாவிக்கிறீர்கள்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முகப்புத்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திரை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ஹோம்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ஸ்க்ரீன்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வரவேற்புத்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திரை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(‘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வெல்கம்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ஸ்க்ரீன்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தோன்றும்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r>
              <a:rPr lang="en-AU" b="1" dirty="0" err="1">
                <a:solidFill>
                  <a:schemeClr val="tx1"/>
                </a:solidFill>
              </a:rPr>
              <a:t>உங்களுடைய</a:t>
            </a:r>
            <a:r>
              <a:rPr lang="en-AU" b="1" dirty="0">
                <a:solidFill>
                  <a:schemeClr val="tx1"/>
                </a:solidFill>
              </a:rPr>
              <a:t> ‘</a:t>
            </a:r>
            <a:r>
              <a:rPr lang="en-AU" b="1" dirty="0" err="1">
                <a:solidFill>
                  <a:schemeClr val="tx1"/>
                </a:solidFill>
              </a:rPr>
              <a:t>ஃபோன்</a:t>
            </a:r>
            <a:r>
              <a:rPr lang="en-AU" b="1" dirty="0">
                <a:solidFill>
                  <a:schemeClr val="tx1"/>
                </a:solidFill>
              </a:rPr>
              <a:t>’-</a:t>
            </a:r>
            <a:r>
              <a:rPr lang="en-AU" b="1" dirty="0" err="1">
                <a:solidFill>
                  <a:schemeClr val="tx1"/>
                </a:solidFill>
              </a:rPr>
              <a:t>ஐ</a:t>
            </a:r>
            <a:r>
              <a:rPr lang="en-AU" b="1" dirty="0">
                <a:solidFill>
                  <a:schemeClr val="tx1"/>
                </a:solidFill>
              </a:rPr>
              <a:t> </a:t>
            </a:r>
            <a:r>
              <a:rPr lang="en-AU" b="1" dirty="0" err="1">
                <a:solidFill>
                  <a:schemeClr val="tx1"/>
                </a:solidFill>
              </a:rPr>
              <a:t>ஆயத்தப்படுத்துதல்</a:t>
            </a:r>
            <a:r>
              <a:rPr lang="en-AU" b="1" dirty="0">
                <a:solidFill>
                  <a:schemeClr val="tx1"/>
                </a:solidFill>
              </a:rPr>
              <a:t>: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முதல்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முறையாக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முடுக்கிவிடும்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பொழுது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ஆயத்தப்படுத்த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வேண்டியிருக்கும்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பொதுவாக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இதில்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வருவன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உள்ளடங்கும்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மொழியைத்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தெரிவு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செய்தல்</a:t>
            </a:r>
            <a:endParaRPr lang="ta-IN" b="0" i="0" dirty="0">
              <a:solidFill>
                <a:srgbClr val="242424"/>
              </a:solidFill>
              <a:effectLst/>
            </a:endParaRP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Wi-Fi –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இணைத்தல்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ஆப்பிள்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உள்நுழைதல்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ஆயத்தப்படுத்துவதைப்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பூர்த்தி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திரையில்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தோன்றும்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அறிவுறுத்தல்களைப்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பின்பற்றுங்கள்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ஆப்பிள்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இல்லை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என்றால்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ஆயத்தப்படுத்தும்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பொழுது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உருவாக்கிக்கொள்ளலாம்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err="1">
                <a:solidFill>
                  <a:srgbClr val="0070C0"/>
                </a:solidFill>
              </a:rPr>
              <a:t>உங்களுடைய</a:t>
            </a:r>
            <a:r>
              <a:rPr lang="en-AU" b="1" dirty="0">
                <a:solidFill>
                  <a:srgbClr val="0070C0"/>
                </a:solidFill>
              </a:rPr>
              <a:t> ‘</a:t>
            </a:r>
            <a:r>
              <a:rPr lang="en-AU" b="1" dirty="0" err="1">
                <a:solidFill>
                  <a:srgbClr val="0070C0"/>
                </a:solidFill>
              </a:rPr>
              <a:t>ஸ்மார்ட்-ஃபோன்</a:t>
            </a:r>
            <a:r>
              <a:rPr lang="en-AU" b="1" dirty="0">
                <a:solidFill>
                  <a:srgbClr val="0070C0"/>
                </a:solidFill>
              </a:rPr>
              <a:t>’-</a:t>
            </a:r>
            <a:r>
              <a:rPr lang="en-AU" b="1" dirty="0" err="1">
                <a:solidFill>
                  <a:srgbClr val="0070C0"/>
                </a:solidFill>
              </a:rPr>
              <a:t>ஐ</a:t>
            </a:r>
            <a:r>
              <a:rPr lang="en-AU" b="1" dirty="0">
                <a:solidFill>
                  <a:srgbClr val="0070C0"/>
                </a:solidFill>
              </a:rPr>
              <a:t> </a:t>
            </a:r>
            <a:r>
              <a:rPr lang="en-AU" b="1" dirty="0" err="1">
                <a:solidFill>
                  <a:srgbClr val="0070C0"/>
                </a:solidFill>
              </a:rPr>
              <a:t>ஆயத்தப்படுத்துல்</a:t>
            </a:r>
            <a:r>
              <a:rPr lang="en-AU" b="1" dirty="0">
                <a:solidFill>
                  <a:srgbClr val="0070C0"/>
                </a:solidFill>
              </a:rPr>
              <a:t> (‘</a:t>
            </a:r>
            <a:r>
              <a:rPr lang="en-AU" b="1" dirty="0" err="1">
                <a:solidFill>
                  <a:srgbClr val="0070C0"/>
                </a:solidFill>
              </a:rPr>
              <a:t>ஆண்ட்ராய்ட்</a:t>
            </a:r>
            <a:r>
              <a:rPr lang="en-AU" b="1" dirty="0">
                <a:solidFill>
                  <a:srgbClr val="0070C0"/>
                </a:solidFill>
              </a:rPr>
              <a:t>’):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ஆண்ட்ராய்ட்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ஃபோன்’களைப்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பொறுத்த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ஆயத்தப்படுத்தும்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செயல்முறை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வருவனவற்றின்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ஊடாக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இட்டுச்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செல்லும்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வை-ஃபை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(Wi-Fi)-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இணைத்தல்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கூகுள்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உள்நுழைதல்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ஒரு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PIN ((’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’)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தனி-நபர்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அடையாள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இலக்கம்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விரல்-ரேகை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அம்சங்களை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உருவாக்கிக்கொள்ளல்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ஏற்பாடு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(backup)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இருந்தால்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முந்தைய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இருந்து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தரவுகளை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மீள்-எடுப்பு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தெரிவும்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ஆயத்தம்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முடித்ததும்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வெவ்வேறு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செயலிகளின்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சின்னங்களைக்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கொண்ட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முகப்புத்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திரை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ஹோம்-ஸ்க்ரீன்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காண்பீர்கள்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err="1">
                <a:solidFill>
                  <a:srgbClr val="0070C0"/>
                </a:solidFill>
              </a:rPr>
              <a:t>உங்களுடைய</a:t>
            </a:r>
            <a:r>
              <a:rPr lang="en-AU" b="1" dirty="0">
                <a:solidFill>
                  <a:srgbClr val="0070C0"/>
                </a:solidFill>
              </a:rPr>
              <a:t> ‘</a:t>
            </a:r>
            <a:r>
              <a:rPr lang="en-AU" b="1" dirty="0" err="1">
                <a:solidFill>
                  <a:srgbClr val="0070C0"/>
                </a:solidFill>
              </a:rPr>
              <a:t>ஸ்மார்ட்-ஃபோன்</a:t>
            </a:r>
            <a:r>
              <a:rPr lang="en-AU" b="1" dirty="0">
                <a:solidFill>
                  <a:srgbClr val="0070C0"/>
                </a:solidFill>
              </a:rPr>
              <a:t>’-</a:t>
            </a:r>
            <a:r>
              <a:rPr lang="en-AU" b="1" dirty="0" err="1">
                <a:solidFill>
                  <a:srgbClr val="0070C0"/>
                </a:solidFill>
              </a:rPr>
              <a:t>ஐ</a:t>
            </a:r>
            <a:r>
              <a:rPr lang="en-AU" b="1" dirty="0">
                <a:solidFill>
                  <a:srgbClr val="0070C0"/>
                </a:solidFill>
              </a:rPr>
              <a:t> </a:t>
            </a:r>
            <a:r>
              <a:rPr lang="en-AU" b="1" dirty="0" err="1">
                <a:solidFill>
                  <a:srgbClr val="0070C0"/>
                </a:solidFill>
              </a:rPr>
              <a:t>ஆயத்தப்படுத்துல்</a:t>
            </a:r>
            <a:r>
              <a:rPr lang="en-AU" b="1" dirty="0">
                <a:solidFill>
                  <a:srgbClr val="0070C0"/>
                </a:solidFill>
              </a:rPr>
              <a:t> (‘’</a:t>
            </a:r>
            <a:r>
              <a:rPr lang="en-AU" b="1" dirty="0" err="1">
                <a:solidFill>
                  <a:srgbClr val="0070C0"/>
                </a:solidFill>
              </a:rPr>
              <a:t>ஐ-ஃபோன்</a:t>
            </a:r>
            <a:r>
              <a:rPr lang="en-AU" b="1" dirty="0">
                <a:solidFill>
                  <a:srgbClr val="0070C0"/>
                </a:solidFill>
              </a:rPr>
              <a:t>’):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</a:t>
            </a:r>
            <a:r>
              <a:rPr lang="en-US" b="0" i="0" dirty="0">
                <a:solidFill>
                  <a:srgbClr val="242424"/>
                </a:solidFill>
                <a:effectLst/>
              </a:rPr>
              <a:t>-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ஃபோன்’களைப்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பொறுத்த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ஆயத்தப்படுத்தும்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செயல்முறை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வருவனவற்றின்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ஊடாக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இட்டுச்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செல்லும்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வை-ஃபை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(Wi-Fi)-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யுடன்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இணைத்தல்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ஆப்பிள்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கணக்கைப்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பாவித்து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உள்நுழைதல்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மற்றும்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ஒரு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‘Face ID’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முக-அடையாளம்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‘Touch ID’ (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தொடு-அடையாளம்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அம்சங்களை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உருவாக்கிக்கொள்ளல்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பாதுகாப்பு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ஏற்பாடு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(backup)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இருந்தால்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உங்களுடைய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முந்தைய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ஐ-ஃபோன்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இல்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இருந்து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தரவுகளை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மீள்-எடுப்பு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செய்யும்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தெரிவும்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உங்களுக்கு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</a:rPr>
              <a:t>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ஐ-ஃபோன்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ஆயத்தம்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செய்து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முடித்ததும்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வெவ்வேறு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செயலிகளின்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சின்னங்களைக்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கொண்ட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முகப்புத்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திரை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 (‘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ஹோம்-ஸ்க்ரீன்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)-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யை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காண்பீர்கள்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b="1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0" dirty="0" err="1">
                <a:solidFill>
                  <a:srgbClr val="242424"/>
                </a:solidFill>
                <a:effectLst/>
              </a:rPr>
              <a:t>தொடர்பாடல்</a:t>
            </a:r>
            <a:r>
              <a:rPr lang="en-US" b="1" i="0" dirty="0">
                <a:solidFill>
                  <a:srgbClr val="242424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</a:rPr>
              <a:t>நடவடிக்கை</a:t>
            </a:r>
            <a:r>
              <a:rPr lang="en-US" b="1" i="0" dirty="0">
                <a:solidFill>
                  <a:srgbClr val="242424"/>
                </a:solidFill>
                <a:effectLst/>
              </a:rPr>
              <a:t>: </a:t>
            </a:r>
            <a:endParaRPr lang="en-US" b="0" i="0" dirty="0">
              <a:solidFill>
                <a:srgbClr val="242424"/>
              </a:solidFill>
              <a:effectLst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அச்சிட்டுள்ள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கையேடுகளை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வாசித்துப்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பார்க்க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சில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நிமிட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நேர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ஒதுக்குங்கள்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</a:rPr>
              <a:t>அவர்கள்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வைத்திருக்கும்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’-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ஐப்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போன்ற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படம்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உள்ள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ஏடு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ஒன்று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அனைவரிடமும்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இருப்பதை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உறுப்படுத்துங்கள்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001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1F1B71-B1B6-A82A-05FD-FEBF243F0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75511ABF-4952-C9A5-4F1C-56BD12D6C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3016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9A143CA6-DCF6-40A3-EA50-2933CA46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275" y="3810000"/>
            <a:ext cx="5953125" cy="4875808"/>
          </a:xfrm>
        </p:spPr>
        <p:txBody>
          <a:bodyPr/>
          <a:lstStyle/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முகப்புப்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பக்கம்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(‘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ஹோம்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ஸ்க்ரீன்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’)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மற்றும்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செயலிகள்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.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முகப்புப்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பக்கத்தின்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அமைப்பை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விளங்கிக்கொள்ளல்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: 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முகப்புப்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பக்கத்தில்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இருந்து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துவங்கலாம்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உங்களுடைய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ஃபோன்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’-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ஐ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முடுக்கிவிடும்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பொழுது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நீங்கள்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பார்க்கும்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பிதானமான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திரை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இதுவே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அதன்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மேல்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பக்கத்தில்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நேரம்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பேட்டர்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’-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யின்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அளவு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மற்றும்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சமிக்ஞை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(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சிக்னல்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)-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யின்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வலிவு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ஆகியவற்றை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நீங்கள்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காணக்கூடும்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நடுவில்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வெவ்வேறு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செயலிகளுக்கான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சின்னங்களை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நீங்கள்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காண்பீர்கள்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செயலிகளைத்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திறப்பதற்கான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குறுக்கு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வழிகளாகும்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இவை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கீழ்ப்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பக்கத்தில்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வரிசையாக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உள்ள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சின்னங்களை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நீங்கள்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காணக்கூடும்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இந்த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சின்னங்கள்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ஒவ்வொரு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திரையிலும்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அதே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போலவே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இருக்கும்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பொதுவாக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ஃபோன்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செய்திகள்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மற்றும்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இண்ட்டெர்நெட்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ப்ரவுசர்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போன்ற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முக்கியமான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செயலிகளின்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சின்னங்களாகும்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இவை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செயலிகளைத்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திறந்து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அவற்றை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மூடும்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விதம்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: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ஒரு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செயலியைத்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திறக்க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அதன்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சின்னத்தின்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மீது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லேசாகத்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தட்டினால்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போதும்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உதாரணமாக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நீங்கள்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கேமெரா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’-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வைத்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திறக்க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விர்ம்பினால்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கேமெரா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சின்னத்தின்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மீது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லேசாகத்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தட்டுங்கள்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செயலி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ஒன்றை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மூடுவதற்கு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பொதுவாக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ஹோம்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பட்டன்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’-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ஐ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(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உங்கள்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ஃபோன்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’-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ஒன்று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இருந்தால்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)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நீங்கள்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அழுத்தலாம்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அல்லதுதிரையின்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அடிப்பக்கத்திலிருந்து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விரலை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வைத்து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மேல்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நோக்கி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ta-IN" sz="1200" b="0" i="0" dirty="0">
                <a:solidFill>
                  <a:srgbClr val="242424"/>
                </a:solidFill>
                <a:effectLst/>
                <a:latin typeface="+mn-lt"/>
              </a:rPr>
              <a:t>அழுத்தித்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தள்ளலாம்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நீங்கள்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திறந்து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வைத்திருக்கும்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அனைத்து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செயலிகளையும்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நீங்கள்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பார்க்க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விரும்பினால்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நீங்கள்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: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திரையின்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அடிப்பக்கத்திலிருந்து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விரலை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வைத்து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மேல்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நோக்கி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ta-IN" sz="1200" b="0" i="0" dirty="0">
                <a:solidFill>
                  <a:srgbClr val="242424"/>
                </a:solidFill>
                <a:effectLst/>
                <a:latin typeface="+mn-lt"/>
              </a:rPr>
              <a:t>அழுத்தித்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தள்ளிப்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பிடித்துக்கொண்டிருக்கலாம்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அல்லது</a:t>
            </a:r>
            <a:endParaRPr lang="en-US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சமீபத்திய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செயலிகள்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பட்டன்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(recent apps button)-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ஐ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(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உங்கள்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ஃபோன்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’-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ஒன்று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இருந்தால்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)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அழுத்தலாம்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செயலியை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மூடுவதற்கு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பிறகு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நீங்கள்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இடது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பக்கமாக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வலது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பக்கமாக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அல்லது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மேல்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நோக்கி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அழுத்தித்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தள்ளலாம்</a:t>
            </a:r>
            <a:r>
              <a:rPr lang="ta-IN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endParaRPr lang="en-US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தொலைபேசி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அழைப்புகளைச்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செய்தல்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மற்றும்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செய்திகளை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அனுப்புதல்</a:t>
            </a:r>
            <a:endParaRPr lang="en-US" sz="1200" b="1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அழைப்பு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ஒன்றைச்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செய்யும்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1" i="0" dirty="0" err="1">
                <a:solidFill>
                  <a:srgbClr val="242424"/>
                </a:solidFill>
                <a:effectLst/>
                <a:latin typeface="+mn-lt"/>
              </a:rPr>
              <a:t>முறை</a:t>
            </a:r>
            <a:r>
              <a:rPr lang="en-US" sz="1200" b="1" i="0" dirty="0">
                <a:solidFill>
                  <a:srgbClr val="242424"/>
                </a:solidFill>
                <a:effectLst/>
                <a:latin typeface="+mn-lt"/>
              </a:rPr>
              <a:t>: 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தொலைபேசி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அழைப்பு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ஒன்றைச்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செய்ய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‘’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ஃபோன்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சின்னத்தின்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மீது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இலேசாகத்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தட்டுங்கள்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இலக்கத்தை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டையல்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செய்வதற்கான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திரை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தோன்றும்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கீ-பேட்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(keypad)-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ஐப்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பாவித்து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நீங்கள்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இலக்கத்தை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டைப்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செய்யலாம்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அல்லது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உங்களுடைய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பட்டியலில்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இருந்து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தொடர்புகொள்ள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ஒருவரைத்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தெரிவுசெய்யலாம்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இலக்கத்தை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உள்ளிட்ட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பிறகு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அல்லது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தொடர்புகொள்ள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ஒருவரைத்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தெரிவுசெய்த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பிறகு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: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அழைப்பைத்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துவங்க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, ‘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அழைப்புப்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பொத்தான்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’ (call button)-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இன்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மீது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இலேசாகத்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தட்டுங்கள்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</a:p>
          <a:p>
            <a:pPr marL="628650" lvl="1" indent="-1714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பொதுவாக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இது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பச்சை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நிற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ஃபோன்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’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சின்னம்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போல்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+mn-lt"/>
              </a:rPr>
              <a:t>இருக்கும்</a:t>
            </a:r>
            <a:r>
              <a:rPr lang="en-US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அழைப்பை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முடித்துக்கொள்வதற்கு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சிவப்பு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நிற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ஃபோன்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சின்னத்தின்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மீது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இலேசாகத்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தட்டவும்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200" b="1" i="0" dirty="0" err="1">
                <a:solidFill>
                  <a:srgbClr val="242424"/>
                </a:solidFill>
                <a:effectLst/>
                <a:latin typeface="+mn-lt"/>
              </a:rPr>
              <a:t>எழுத்துச்</a:t>
            </a:r>
            <a:r>
              <a:rPr lang="ta-IN" sz="1200" b="1" i="0" dirty="0">
                <a:solidFill>
                  <a:srgbClr val="242424"/>
                </a:solidFill>
                <a:effectLst/>
                <a:latin typeface="+mn-lt"/>
              </a:rPr>
              <a:t>-செய்திகள் அனுப்புதல்: 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a-IN" sz="1200" b="0" i="0" dirty="0" err="1">
                <a:solidFill>
                  <a:srgbClr val="242424"/>
                </a:solidFill>
                <a:effectLst/>
                <a:latin typeface="+mn-lt"/>
              </a:rPr>
              <a:t>எழுத்துச்</a:t>
            </a:r>
            <a:r>
              <a:rPr lang="ta-IN" sz="1200" b="0" i="0" dirty="0">
                <a:solidFill>
                  <a:srgbClr val="242424"/>
                </a:solidFill>
                <a:effectLst/>
                <a:latin typeface="+mn-lt"/>
              </a:rPr>
              <a:t>-செய்தி ஒன்றை அனுப்ப, ‘செய்திகள்’ </a:t>
            </a:r>
            <a:r>
              <a:rPr lang="ta-IN" sz="1200" b="0" i="0" dirty="0" err="1">
                <a:solidFill>
                  <a:srgbClr val="242424"/>
                </a:solidFill>
                <a:effectLst/>
                <a:latin typeface="+mn-lt"/>
              </a:rPr>
              <a:t>சின்னத்தின்</a:t>
            </a:r>
            <a:r>
              <a:rPr lang="ta-IN" sz="1200" b="0" i="0" dirty="0">
                <a:solidFill>
                  <a:srgbClr val="242424"/>
                </a:solidFill>
                <a:effectLst/>
                <a:latin typeface="+mn-lt"/>
              </a:rPr>
              <a:t> மீது </a:t>
            </a:r>
            <a:r>
              <a:rPr lang="ta-IN" sz="1200" b="0" i="0" dirty="0" err="1">
                <a:solidFill>
                  <a:srgbClr val="242424"/>
                </a:solidFill>
                <a:effectLst/>
                <a:latin typeface="+mn-lt"/>
              </a:rPr>
              <a:t>இலேகத்</a:t>
            </a:r>
            <a:r>
              <a:rPr lang="ta-IN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ta-IN" sz="1200" b="0" i="0" dirty="0" err="1">
                <a:solidFill>
                  <a:srgbClr val="242424"/>
                </a:solidFill>
                <a:effectLst/>
                <a:latin typeface="+mn-lt"/>
              </a:rPr>
              <a:t>தட்டுங்கள்</a:t>
            </a:r>
            <a:r>
              <a:rPr lang="ta-IN" sz="1200" b="0" i="0" dirty="0">
                <a:solidFill>
                  <a:srgbClr val="242424"/>
                </a:solidFill>
                <a:effectLst/>
                <a:latin typeface="+mn-lt"/>
              </a:rPr>
              <a:t>. உங்களுடைய ‘செய்திகள்’ </a:t>
            </a:r>
            <a:r>
              <a:rPr lang="ta-IN" sz="1200" b="0" i="0" dirty="0" err="1">
                <a:solidFill>
                  <a:srgbClr val="242424"/>
                </a:solidFill>
                <a:effectLst/>
                <a:latin typeface="+mn-lt"/>
              </a:rPr>
              <a:t>செயலியை</a:t>
            </a:r>
            <a:r>
              <a:rPr lang="ta-IN" sz="1200" b="0" i="0" dirty="0">
                <a:solidFill>
                  <a:srgbClr val="242424"/>
                </a:solidFill>
                <a:effectLst/>
                <a:latin typeface="+mn-lt"/>
              </a:rPr>
              <a:t> இது </a:t>
            </a:r>
            <a:r>
              <a:rPr lang="ta-IN" sz="1200" b="0" i="0" dirty="0" err="1">
                <a:solidFill>
                  <a:srgbClr val="242424"/>
                </a:solidFill>
                <a:effectLst/>
                <a:latin typeface="+mn-lt"/>
              </a:rPr>
              <a:t>திறக்கச்</a:t>
            </a:r>
            <a:r>
              <a:rPr lang="ta-IN" sz="1200" b="0" i="0" dirty="0">
                <a:solidFill>
                  <a:srgbClr val="242424"/>
                </a:solidFill>
                <a:effectLst/>
                <a:latin typeface="+mn-lt"/>
              </a:rPr>
              <a:t> செய்யும். </a:t>
            </a:r>
            <a:endParaRPr lang="en-US" sz="12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புது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செய்தி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ஒன்றை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எழுதத்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துவங்க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புதிய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செய்தி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’-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க்கான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சின்னத்தின்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மீது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இலேசாகத்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தட்டுங்கள்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(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பொதுவாக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ஒரு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பென்சில்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 –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ஐப்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போல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அல்லது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கூட்டல்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குறியைப்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போல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இருக்கும்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தொலைபேசி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இலக்கத்தை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உள்ளிடுங்கள்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அல்லது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உங்களுடைய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தொடர்புகள்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பட்டியலில்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இருந்து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ஒன்றைத்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தெரிவு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செய்யுங்கள்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திரையின்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கீழ்ப்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பகுதியிலுள்ள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செய்தியை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டைப்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செய்வதற்கான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பெட்டியில்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உங்களுடைய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செய்தியை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டைப்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செய்யுங்கள்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</a:t>
            </a:r>
          </a:p>
          <a:p>
            <a:pPr marL="171450" indent="-1714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செய்தியை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அனுப்ப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நீங்கள்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தயாராக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இருக்கும்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பொழுது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அனுப்புக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 (Send)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என்ற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போதான்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மீது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இலேசாகத்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தட்டுங்கள்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(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பொதுவாக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ஒரு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காகித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விமானம்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’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போல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, 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அல்லது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ஒரு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அம்புக்குறியாக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242424"/>
                </a:solidFill>
                <a:effectLst/>
                <a:latin typeface="+mn-lt"/>
              </a:rPr>
              <a:t>இருக்கும்</a:t>
            </a:r>
            <a:r>
              <a:rPr lang="en-US" sz="1200" b="0" i="0" dirty="0">
                <a:solidFill>
                  <a:srgbClr val="242424"/>
                </a:solidFill>
                <a:effectLst/>
                <a:latin typeface="+mn-lt"/>
              </a:rPr>
              <a:t>. ).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A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32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534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48485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50723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460368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57837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21473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23186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78601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Partner Training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190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Community Champions Program | Digital Workshop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57741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95645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663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xmlns="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xmlns="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</a:t>
            </a:r>
            <a:r>
              <a:rPr lang="en-AU" altLang="en-US" dirty="0">
                <a:cs typeface="Arial" panose="020B0604020202020204" pitchFamily="34" charset="0"/>
              </a:rPr>
              <a:t>Community Champions Program | Digital Workshop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xmlns="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xmlns="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xmlns="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xmlns="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xmlns="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xmlns="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xmlns="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xmlns="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xmlns="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xmlns="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xmlns="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xmlns="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xmlns="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xmlns="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xmlns="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xmlns="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xmlns="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xmlns="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xmlns="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xmlns="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xmlns="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xmlns="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xmlns="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xmlns="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xmlns="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xmlns="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xmlns="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xmlns="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 | Partner Training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xmlns="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xmlns="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146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7" r:id="rId1"/>
    <p:sldLayoutId id="2147486498" r:id="rId2"/>
    <p:sldLayoutId id="2147486499" r:id="rId3"/>
    <p:sldLayoutId id="2147486500" r:id="rId4"/>
    <p:sldLayoutId id="2147486501" r:id="rId5"/>
    <p:sldLayoutId id="2147486502" r:id="rId6"/>
    <p:sldLayoutId id="2147486503" r:id="rId7"/>
    <p:sldLayoutId id="2147486504" r:id="rId8"/>
    <p:sldLayoutId id="2147486505" r:id="rId9"/>
    <p:sldLayoutId id="2147486506" r:id="rId10"/>
    <p:sldLayoutId id="2147486507" r:id="rId11"/>
    <p:sldLayoutId id="214748650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803705919?app_id=122963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nected.esafety.gov.au/topic-library/computer-basics-for-beginners/what-is-a-smartphon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lliot@wacoss.org.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7926998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1244" y="4320439"/>
            <a:ext cx="9204960" cy="1361354"/>
          </a:xfrm>
        </p:spPr>
        <p:txBody>
          <a:bodyPr/>
          <a:lstStyle/>
          <a:p>
            <a:pPr eaLnBrk="1" hangingPunct="1"/>
            <a:r>
              <a:rPr lang="en-AU" sz="4400" dirty="0" err="1">
                <a:solidFill>
                  <a:schemeClr val="bg1"/>
                </a:solidFill>
                <a:cs typeface="Arial"/>
              </a:rPr>
              <a:t>கணினித்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</a:t>
            </a:r>
            <a:r>
              <a:rPr lang="en-AU" sz="4400" dirty="0" err="1">
                <a:solidFill>
                  <a:schemeClr val="bg1"/>
                </a:solidFill>
                <a:cs typeface="Arial"/>
              </a:rPr>
              <a:t>திறன்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</a:t>
            </a:r>
            <a:r>
              <a:rPr lang="en-AU" sz="4400" dirty="0" err="1">
                <a:solidFill>
                  <a:schemeClr val="bg1"/>
                </a:solidFill>
                <a:cs typeface="Arial"/>
              </a:rPr>
              <a:t>பயிற்சி</a:t>
            </a:r>
            <a:r>
              <a:rPr lang="en-AU" sz="4400" dirty="0">
                <a:solidFill>
                  <a:schemeClr val="bg1"/>
                </a:solidFill>
                <a:cs typeface="Arial"/>
              </a:rPr>
              <a:t> – ‘</a:t>
            </a:r>
            <a:r>
              <a:rPr lang="en-AU" sz="4400" dirty="0" err="1">
                <a:solidFill>
                  <a:schemeClr val="bg1"/>
                </a:solidFill>
                <a:cs typeface="Arial"/>
              </a:rPr>
              <a:t>ஸ்மார்ட்-ஃபோன்’கள்</a:t>
            </a:r>
            <a:r>
              <a:rPr lang="en-AU" sz="4400" noProof="0" dirty="0">
                <a:cs typeface="Arial" panose="020B0604020202020204" pitchFamily="34" charset="0"/>
              </a:rPr>
              <a:t/>
            </a:r>
            <a:br>
              <a:rPr lang="en-AU" sz="4400" noProof="0" dirty="0">
                <a:cs typeface="Arial" panose="020B0604020202020204" pitchFamily="34" charset="0"/>
              </a:rPr>
            </a:br>
            <a:r>
              <a:rPr lang="en-AU" sz="4400" noProof="0" dirty="0">
                <a:cs typeface="Arial"/>
              </a:rPr>
              <a:t> ‘</a:t>
            </a:r>
            <a:r>
              <a:rPr lang="en-AU" sz="4400" noProof="0" dirty="0" err="1">
                <a:cs typeface="Arial"/>
              </a:rPr>
              <a:t>சமூக</a:t>
            </a:r>
            <a:r>
              <a:rPr lang="en-AU" sz="4400" noProof="0" dirty="0">
                <a:cs typeface="Arial"/>
              </a:rPr>
              <a:t> </a:t>
            </a:r>
            <a:r>
              <a:rPr lang="en-AU" sz="4400" noProof="0" dirty="0" err="1">
                <a:cs typeface="Arial"/>
              </a:rPr>
              <a:t>வெற்றியாளர்</a:t>
            </a:r>
            <a:r>
              <a:rPr lang="en-AU" sz="4400" noProof="0" dirty="0">
                <a:cs typeface="Arial"/>
              </a:rPr>
              <a:t> </a:t>
            </a:r>
            <a:r>
              <a:rPr lang="en-AU" sz="4400" noProof="0" dirty="0" err="1">
                <a:cs typeface="Arial"/>
              </a:rPr>
              <a:t>திட்டம்</a:t>
            </a:r>
            <a:r>
              <a:rPr lang="en-AU" sz="4400" dirty="0">
                <a:cs typeface="Arial"/>
              </a:rPr>
              <a:t>’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xmlns="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6484" y="5657850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4955041" cy="22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xmlns="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xmlns="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8A804-3F29-167E-F2B0-9D2DBBA1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இணையத்தில்</a:t>
            </a:r>
            <a:r>
              <a:rPr lang="en-AU" dirty="0"/>
              <a:t> </a:t>
            </a:r>
            <a:r>
              <a:rPr lang="en-AU" dirty="0" err="1"/>
              <a:t>பாதுகாப்பாக</a:t>
            </a:r>
            <a:r>
              <a:rPr lang="en-AU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C74666-8C23-5A43-C5A7-0EB8D0BAB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71F27C-E1A8-33C3-C4C2-77750F6A8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  <p:pic>
        <p:nvPicPr>
          <p:cNvPr id="9" name="Online Media 8" title="Video: Connecting safely online">
            <a:hlinkClick r:id="" action="ppaction://media"/>
            <a:extLst>
              <a:ext uri="{FF2B5EF4-FFF2-40B4-BE49-F238E27FC236}">
                <a16:creationId xmlns:a16="http://schemas.microsoft.com/office/drawing/2014/main" xmlns="" id="{87CB46EB-0385-414C-4D95-B12C5162D9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3556" y="1319572"/>
            <a:ext cx="8624888" cy="4858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464D85-7ACE-1129-0A1B-CA17576B6F68}"/>
              </a:ext>
            </a:extLst>
          </p:cNvPr>
          <p:cNvSpPr txBox="1"/>
          <p:nvPr/>
        </p:nvSpPr>
        <p:spPr>
          <a:xfrm>
            <a:off x="4003288" y="9590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94D48-2CF7-098E-461E-45E8042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</a:t>
            </a:r>
            <a:r>
              <a:rPr lang="en-AU" dirty="0" err="1"/>
              <a:t>நான்</a:t>
            </a:r>
            <a:r>
              <a:rPr lang="en-AU" dirty="0"/>
              <a:t> </a:t>
            </a:r>
            <a:r>
              <a:rPr lang="en-AU" dirty="0" err="1"/>
              <a:t>செல்வதற்கு</a:t>
            </a:r>
            <a:r>
              <a:rPr lang="en-AU" dirty="0"/>
              <a:t> </a:t>
            </a:r>
            <a:r>
              <a:rPr lang="en-AU" dirty="0" err="1"/>
              <a:t>முன்பாக</a:t>
            </a:r>
            <a:r>
              <a:rPr lang="en-AU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CDE890-9B49-071F-9522-E8A83F63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10" y="1825625"/>
            <a:ext cx="10973790" cy="4092854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 err="1">
                <a:solidFill>
                  <a:schemeClr val="tx1"/>
                </a:solidFill>
              </a:rPr>
              <a:t>பின்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  <a:r>
              <a:rPr lang="en-AU" sz="1800" dirty="0" err="1">
                <a:solidFill>
                  <a:schemeClr val="tx1"/>
                </a:solidFill>
              </a:rPr>
              <a:t>வருவனவற்றை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  <a:r>
              <a:rPr lang="en-AU" sz="1800" dirty="0" err="1">
                <a:solidFill>
                  <a:schemeClr val="tx1"/>
                </a:solidFill>
              </a:rPr>
              <a:t>உங்களால்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  <a:r>
              <a:rPr lang="en-AU" sz="1800" dirty="0" err="1">
                <a:solidFill>
                  <a:schemeClr val="tx1"/>
                </a:solidFill>
              </a:rPr>
              <a:t>செய்ய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  <a:r>
              <a:rPr lang="en-AU" sz="1800" dirty="0" err="1">
                <a:solidFill>
                  <a:schemeClr val="tx1"/>
                </a:solidFill>
              </a:rPr>
              <a:t>இயலுகிறதா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  <a:r>
              <a:rPr lang="en-AU" sz="1800" dirty="0" err="1">
                <a:solidFill>
                  <a:schemeClr val="tx1"/>
                </a:solidFill>
              </a:rPr>
              <a:t>என்று</a:t>
            </a:r>
            <a:r>
              <a:rPr lang="en-AU" sz="1800" dirty="0">
                <a:solidFill>
                  <a:schemeClr val="tx1"/>
                </a:solidFill>
              </a:rPr>
              <a:t>  </a:t>
            </a:r>
            <a:r>
              <a:rPr lang="en-AU" sz="1800" dirty="0" err="1">
                <a:solidFill>
                  <a:schemeClr val="tx1"/>
                </a:solidFill>
              </a:rPr>
              <a:t>பாருங்கள்</a:t>
            </a:r>
            <a:r>
              <a:rPr lang="en-AU" sz="1800" dirty="0">
                <a:solidFill>
                  <a:schemeClr val="tx1"/>
                </a:solidFill>
              </a:rPr>
              <a:t>: </a:t>
            </a:r>
          </a:p>
          <a:p>
            <a:r>
              <a:rPr lang="en-AU" sz="1800" b="1" dirty="0" err="1">
                <a:solidFill>
                  <a:schemeClr val="tx1"/>
                </a:solidFill>
              </a:rPr>
              <a:t>மின்னேற்றம்</a:t>
            </a:r>
            <a:r>
              <a:rPr lang="en-AU" sz="1800" b="1" dirty="0">
                <a:solidFill>
                  <a:schemeClr val="tx1"/>
                </a:solidFill>
              </a:rPr>
              <a:t> (‘</a:t>
            </a:r>
            <a:r>
              <a:rPr lang="en-AU" sz="1800" b="1" dirty="0" err="1">
                <a:solidFill>
                  <a:schemeClr val="tx1"/>
                </a:solidFill>
              </a:rPr>
              <a:t>சார்ஜிங்க்</a:t>
            </a:r>
            <a:r>
              <a:rPr lang="en-AU" sz="1800" b="1" dirty="0">
                <a:solidFill>
                  <a:schemeClr val="tx1"/>
                </a:solidFill>
              </a:rPr>
              <a:t>’)</a:t>
            </a:r>
          </a:p>
          <a:p>
            <a:pPr lvl="1"/>
            <a:r>
              <a:rPr lang="en-AU" sz="1800" dirty="0">
                <a:solidFill>
                  <a:schemeClr val="tx1"/>
                </a:solidFill>
              </a:rPr>
              <a:t>‘</a:t>
            </a:r>
            <a:r>
              <a:rPr lang="en-AU" sz="1800" dirty="0" err="1">
                <a:solidFill>
                  <a:schemeClr val="tx1"/>
                </a:solidFill>
              </a:rPr>
              <a:t>ஃபோன்</a:t>
            </a:r>
            <a:r>
              <a:rPr lang="en-AU" sz="1800" dirty="0">
                <a:solidFill>
                  <a:schemeClr val="tx1"/>
                </a:solidFill>
              </a:rPr>
              <a:t>’-</a:t>
            </a:r>
            <a:r>
              <a:rPr lang="en-AU" sz="1800" dirty="0" err="1">
                <a:solidFill>
                  <a:schemeClr val="tx1"/>
                </a:solidFill>
              </a:rPr>
              <a:t>ஐ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  <a:r>
              <a:rPr lang="en-AU" sz="1800" dirty="0" err="1">
                <a:solidFill>
                  <a:schemeClr val="tx1"/>
                </a:solidFill>
              </a:rPr>
              <a:t>முடுக்கிவிடல்</a:t>
            </a:r>
            <a:endParaRPr lang="en-AU" sz="1800" dirty="0">
              <a:solidFill>
                <a:schemeClr val="tx1"/>
              </a:solidFill>
            </a:endParaRPr>
          </a:p>
          <a:p>
            <a:pPr lvl="1"/>
            <a:r>
              <a:rPr lang="en-AU" sz="1800" dirty="0" err="1">
                <a:solidFill>
                  <a:schemeClr val="tx1"/>
                </a:solidFill>
              </a:rPr>
              <a:t>அதை</a:t>
            </a:r>
            <a:r>
              <a:rPr lang="en-AU" sz="1800" dirty="0">
                <a:solidFill>
                  <a:schemeClr val="tx1"/>
                </a:solidFill>
              </a:rPr>
              <a:t> ‘</a:t>
            </a:r>
            <a:r>
              <a:rPr lang="en-AU" sz="1800" dirty="0" err="1">
                <a:solidFill>
                  <a:schemeClr val="tx1"/>
                </a:solidFill>
              </a:rPr>
              <a:t>சார்ஜ்</a:t>
            </a:r>
            <a:r>
              <a:rPr lang="en-AU" sz="1800" dirty="0">
                <a:solidFill>
                  <a:schemeClr val="tx1"/>
                </a:solidFill>
              </a:rPr>
              <a:t>’ </a:t>
            </a:r>
            <a:r>
              <a:rPr lang="en-AU" sz="1800" dirty="0" err="1">
                <a:solidFill>
                  <a:schemeClr val="tx1"/>
                </a:solidFill>
              </a:rPr>
              <a:t>செய்தல்</a:t>
            </a:r>
            <a:endParaRPr lang="en-AU" sz="1800" dirty="0">
              <a:solidFill>
                <a:schemeClr val="tx1"/>
              </a:solidFill>
            </a:endParaRPr>
          </a:p>
          <a:p>
            <a:r>
              <a:rPr lang="en-AU" sz="1800" b="1" dirty="0" err="1">
                <a:solidFill>
                  <a:schemeClr val="tx1"/>
                </a:solidFill>
              </a:rPr>
              <a:t>தொடர்பாடல்</a:t>
            </a:r>
            <a:r>
              <a:rPr lang="en-AU" sz="1800" b="1" dirty="0">
                <a:solidFill>
                  <a:schemeClr val="tx1"/>
                </a:solidFill>
              </a:rPr>
              <a:t> </a:t>
            </a:r>
            <a:r>
              <a:rPr lang="en-AU" sz="1800" b="1" dirty="0" err="1">
                <a:solidFill>
                  <a:schemeClr val="tx1"/>
                </a:solidFill>
              </a:rPr>
              <a:t>கொள்ளல்</a:t>
            </a:r>
            <a:endParaRPr lang="en-AU" sz="1800" b="1" dirty="0">
              <a:solidFill>
                <a:schemeClr val="tx1"/>
              </a:solidFill>
            </a:endParaRPr>
          </a:p>
          <a:p>
            <a:pPr lvl="1"/>
            <a:r>
              <a:rPr lang="en-AU" sz="1800" dirty="0" err="1">
                <a:solidFill>
                  <a:schemeClr val="tx1"/>
                </a:solidFill>
              </a:rPr>
              <a:t>அழைப்பைச்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  <a:r>
              <a:rPr lang="en-AU" sz="1800" dirty="0" err="1">
                <a:solidFill>
                  <a:schemeClr val="tx1"/>
                </a:solidFill>
              </a:rPr>
              <a:t>செய்தல்</a:t>
            </a:r>
            <a:r>
              <a:rPr lang="en-AU" sz="1800" dirty="0">
                <a:solidFill>
                  <a:schemeClr val="tx1"/>
                </a:solidFill>
              </a:rPr>
              <a:t>, </a:t>
            </a:r>
            <a:r>
              <a:rPr lang="en-AU" sz="1800" dirty="0" err="1">
                <a:solidFill>
                  <a:schemeClr val="tx1"/>
                </a:solidFill>
              </a:rPr>
              <a:t>ஏற்றுக்கொள்ளல்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AU" sz="1800" dirty="0" err="1">
                <a:solidFill>
                  <a:schemeClr val="tx1"/>
                </a:solidFill>
              </a:rPr>
              <a:t>செய்திகளை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  <a:r>
              <a:rPr lang="en-AU" sz="1800" dirty="0" err="1">
                <a:solidFill>
                  <a:schemeClr val="tx1"/>
                </a:solidFill>
              </a:rPr>
              <a:t>அனுப்பல்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  <a:r>
              <a:rPr lang="en-AU" sz="1800" dirty="0" err="1">
                <a:solidFill>
                  <a:schemeClr val="tx1"/>
                </a:solidFill>
              </a:rPr>
              <a:t>மற்றும்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  <a:r>
              <a:rPr lang="en-AU" sz="1800" dirty="0" err="1">
                <a:solidFill>
                  <a:schemeClr val="tx1"/>
                </a:solidFill>
              </a:rPr>
              <a:t>வாசித்தல்</a:t>
            </a:r>
            <a:endParaRPr lang="en-AU" sz="1800" dirty="0">
              <a:solidFill>
                <a:schemeClr val="tx1"/>
              </a:solidFill>
            </a:endParaRPr>
          </a:p>
          <a:p>
            <a:r>
              <a:rPr lang="en-AU" sz="1800" b="1" dirty="0" err="1">
                <a:solidFill>
                  <a:schemeClr val="tx1"/>
                </a:solidFill>
              </a:rPr>
              <a:t>இணைப்பு</a:t>
            </a:r>
            <a:r>
              <a:rPr lang="en-AU" sz="1800" b="1" dirty="0">
                <a:solidFill>
                  <a:schemeClr val="tx1"/>
                </a:solidFill>
              </a:rPr>
              <a:t> </a:t>
            </a:r>
            <a:r>
              <a:rPr lang="en-AU" sz="1800" b="1" dirty="0" err="1">
                <a:solidFill>
                  <a:schemeClr val="tx1"/>
                </a:solidFill>
              </a:rPr>
              <a:t>ஏற்படுத்தல்</a:t>
            </a:r>
            <a:endParaRPr lang="en-AU" sz="1800" b="1" dirty="0">
              <a:solidFill>
                <a:schemeClr val="tx1"/>
              </a:solidFill>
            </a:endParaRPr>
          </a:p>
          <a:p>
            <a:pPr lvl="1"/>
            <a:r>
              <a:rPr lang="en-AU" sz="1800" dirty="0">
                <a:solidFill>
                  <a:schemeClr val="tx1"/>
                </a:solidFill>
              </a:rPr>
              <a:t>‘</a:t>
            </a:r>
            <a:r>
              <a:rPr lang="en-AU" sz="1800" dirty="0" err="1">
                <a:solidFill>
                  <a:schemeClr val="tx1"/>
                </a:solidFill>
              </a:rPr>
              <a:t>மொபைல்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  <a:r>
              <a:rPr lang="en-AU" sz="1800" dirty="0" err="1">
                <a:solidFill>
                  <a:schemeClr val="tx1"/>
                </a:solidFill>
              </a:rPr>
              <a:t>டேட்டா</a:t>
            </a:r>
            <a:r>
              <a:rPr lang="en-AU" sz="1800" dirty="0">
                <a:solidFill>
                  <a:schemeClr val="tx1"/>
                </a:solidFill>
              </a:rPr>
              <a:t>’-</a:t>
            </a:r>
            <a:r>
              <a:rPr lang="en-AU" sz="1800" dirty="0" err="1">
                <a:solidFill>
                  <a:schemeClr val="tx1"/>
                </a:solidFill>
              </a:rPr>
              <a:t>வை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  <a:r>
              <a:rPr lang="en-AU" sz="1800" dirty="0" err="1">
                <a:solidFill>
                  <a:schemeClr val="tx1"/>
                </a:solidFill>
              </a:rPr>
              <a:t>முடுக்கிவிடல்</a:t>
            </a:r>
            <a:r>
              <a:rPr lang="en-AU" sz="1800" dirty="0">
                <a:solidFill>
                  <a:schemeClr val="tx1"/>
                </a:solidFill>
              </a:rPr>
              <a:t>/ </a:t>
            </a:r>
            <a:r>
              <a:rPr lang="en-AU" sz="1800" dirty="0" err="1">
                <a:solidFill>
                  <a:schemeClr val="tx1"/>
                </a:solidFill>
              </a:rPr>
              <a:t>மூடல்</a:t>
            </a:r>
            <a:endParaRPr lang="en-AU" sz="1800" dirty="0">
              <a:solidFill>
                <a:schemeClr val="tx1"/>
              </a:solidFill>
            </a:endParaRPr>
          </a:p>
          <a:p>
            <a:pPr lvl="1"/>
            <a:r>
              <a:rPr lang="en-AU" sz="1800" dirty="0">
                <a:solidFill>
                  <a:schemeClr val="tx1"/>
                </a:solidFill>
              </a:rPr>
              <a:t>‘</a:t>
            </a:r>
            <a:r>
              <a:rPr lang="en-AU" sz="1800" dirty="0" err="1">
                <a:solidFill>
                  <a:schemeClr val="tx1"/>
                </a:solidFill>
              </a:rPr>
              <a:t>வை-ஃபை</a:t>
            </a:r>
            <a:r>
              <a:rPr lang="en-AU" sz="1800" dirty="0">
                <a:solidFill>
                  <a:schemeClr val="tx1"/>
                </a:solidFill>
              </a:rPr>
              <a:t>’’ (Wi-Fi)-</a:t>
            </a:r>
            <a:r>
              <a:rPr lang="en-AU" sz="1800" dirty="0" err="1">
                <a:solidFill>
                  <a:schemeClr val="tx1"/>
                </a:solidFill>
              </a:rPr>
              <a:t>யுடன்</a:t>
            </a:r>
            <a:r>
              <a:rPr lang="en-AU" sz="1800" dirty="0">
                <a:solidFill>
                  <a:schemeClr val="tx1"/>
                </a:solidFill>
              </a:rPr>
              <a:t> </a:t>
            </a:r>
            <a:r>
              <a:rPr lang="en-AU" sz="1800" dirty="0" err="1">
                <a:solidFill>
                  <a:schemeClr val="tx1"/>
                </a:solidFill>
              </a:rPr>
              <a:t>இணைத்தல்</a:t>
            </a:r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D68EB2-3CFF-7E11-8E14-27FA08229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B8800B-0E67-F514-9FE0-9ED9A821A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11</a:t>
            </a:fld>
            <a:endParaRPr lang="en-AU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8F58DA-A1D9-AE18-FAC7-3DC61DFA9DBF}"/>
              </a:ext>
            </a:extLst>
          </p:cNvPr>
          <p:cNvSpPr txBox="1"/>
          <p:nvPr/>
        </p:nvSpPr>
        <p:spPr>
          <a:xfrm>
            <a:off x="6896516" y="2203521"/>
            <a:ext cx="5441932" cy="291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செயலிகள்</a:t>
            </a:r>
            <a:endParaRPr kumimoji="0" lang="en-A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செயலிகளைக்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  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கண்டுபிடித்தல்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செயலிகளை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 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இறக்கம்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 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செய்தல்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 </a:t>
            </a:r>
            <a:endParaRPr kumimoji="0" lang="ta-I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/>
            </a:endParaRPr>
          </a:p>
          <a:p>
            <a:pPr marR="0" lvl="1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     (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வங்கி-வேலைகள்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, ‘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மேப்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’ 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படங்கள்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)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‘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ஃபோட்டோ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’ 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ஒன்று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 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எடுத்தல்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‘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இண்ட்டெர்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 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நெட்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 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ப்ரவுசர்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’-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ஐக்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 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கண்டுபிடித்தல்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‘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அலாரம்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’ 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அல்லது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 ‘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நினைவூட்டி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’ 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ஒன்றை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 </a:t>
            </a:r>
            <a:r>
              <a:rPr kumimoji="0" lang="en-A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/>
              </a:rPr>
              <a:t>அமைத்துக்கொள்ளல்</a:t>
            </a: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/>
              </a:rPr>
              <a:t>.</a:t>
            </a:r>
            <a:endParaRPr lang="en-AU" dirty="0">
              <a:latin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125197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14E9A1-E33D-B5B1-7E52-A3533116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வாருங்கள்</a:t>
            </a:r>
            <a:r>
              <a:rPr lang="en-AU" dirty="0"/>
              <a:t>, </a:t>
            </a:r>
            <a:r>
              <a:rPr lang="en-AU" dirty="0" err="1"/>
              <a:t>கலந்துரையாடலாம்</a:t>
            </a:r>
            <a:r>
              <a:rPr lang="en-AU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52C49C-9A06-DDB0-0CBD-FBEB190B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183" y="1787525"/>
            <a:ext cx="5468815" cy="4055714"/>
          </a:xfrm>
        </p:spPr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புதிய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‘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ஸ்மார்ட்ஃபோன்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’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ஒன்றை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‘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செட்-அப்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’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செய்யும்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பொழுது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முதலில்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என்ன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செய்யவேண்டும்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? </a:t>
            </a:r>
            <a:endParaRPr lang="en-US" sz="16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42424"/>
                </a:solidFill>
                <a:latin typeface="+mj-lt"/>
              </a:rPr>
              <a:t>a)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செயலிகளை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இறக்கம்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செய்தல்</a:t>
            </a:r>
            <a:endParaRPr lang="en-US" sz="16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b) ‘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ஃபோன்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’-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ஐ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‘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சார்ஜ்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’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செய்தல்</a:t>
            </a:r>
            <a:endParaRPr lang="en-US" sz="16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c) ‘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ஃபோன்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’-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ஐ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முடுக்கிவிட்டு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, ‘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செட்-அப்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’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செய்வதற்கான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அறிவுறுத்தல்களைப்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பின்பற்றல்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d)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அழைப்பு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ஒன்றைச்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செய்தல்</a:t>
            </a:r>
            <a:endParaRPr lang="en-US" sz="16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16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உங்களுடைய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‘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ஸ்மார்ட்ஃபோன்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’-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இற்கு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ஏற்ற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‘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சார்ஜர்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’-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ஐப்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பாவிக்கவேண்டியது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ஏன்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முக்கியம்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? </a:t>
            </a:r>
            <a:endParaRPr lang="en-US" sz="16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a) ‘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பேட்டரி-க்கு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சேதம்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ஏற்படுத்தாமல்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இருக்க</a:t>
            </a:r>
            <a:endParaRPr lang="en-US" sz="16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b) ‘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ஃபோன்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’-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ற்கு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விரைவில்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‘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சார்ஜ்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’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ஏற்ற</a:t>
            </a:r>
            <a:endParaRPr lang="en-US" sz="16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c)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பார்ப்பதற்கு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, ‘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ஃபோன்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’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வடிவாக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இருக்க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</a:p>
          <a:p>
            <a:pPr marL="0" lvl="1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d)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பணம்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சேமிக்க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endParaRPr lang="en-AU" sz="160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4616AF2-D261-C2A0-254E-23159DF7F6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3BAA7C-22D8-37A1-9A9F-123AF36F4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12</a:t>
            </a:fld>
            <a:endParaRPr lang="en-AU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FCC44D-0132-0B9A-D920-E14DE9CC7F75}"/>
              </a:ext>
            </a:extLst>
          </p:cNvPr>
          <p:cNvSpPr txBox="1"/>
          <p:nvPr/>
        </p:nvSpPr>
        <p:spPr>
          <a:xfrm>
            <a:off x="5854998" y="1690688"/>
            <a:ext cx="6096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242424"/>
                </a:solidFill>
                <a:latin typeface="+mn-lt"/>
              </a:rPr>
              <a:t>3.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சந்தேகத்திற்குரிய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செய்தி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அல்லது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மின்னஞ்சல்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ஒன்று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வரும்பொழுது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நீங்கள்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என்ன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செய்யவேண்டும்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? </a:t>
            </a:r>
            <a:endParaRPr lang="en-US" sz="16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a)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அதைப்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புறக்கணியுங்கள்</a:t>
            </a:r>
            <a:endParaRPr lang="en-US" sz="16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b)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அது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என்ன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என்று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தெரிந்துகொள்ள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இணைப்புகள்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எதன்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மீதும்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சொடுக்குதல்</a:t>
            </a:r>
            <a:endParaRPr lang="en-US" sz="16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c)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அதைப்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பற்றி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புகார்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செய்து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அதை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நீக்கிவிடல்</a:t>
            </a:r>
            <a:endParaRPr lang="en-US" sz="16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d)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அதை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நண்பர்களுக்கு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மேற்கொண்டு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அனுப்பல்</a:t>
            </a:r>
            <a:endParaRPr lang="en-US" sz="16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endParaRPr lang="en-US" sz="16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4. ‘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உங்களுடைய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ஸ்மார்ட்ஃபோன்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’-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இல்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உள்ள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உங்களைப்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பற்றிய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தகவல்களை</a:t>
            </a:r>
            <a:r>
              <a:rPr lang="en-US" sz="1600" b="1" dirty="0" err="1">
                <a:solidFill>
                  <a:srgbClr val="242424"/>
                </a:solidFill>
                <a:latin typeface="+mn-lt"/>
              </a:rPr>
              <a:t>ப்</a:t>
            </a:r>
            <a:r>
              <a:rPr lang="en-US" sz="1600" b="1" dirty="0">
                <a:solidFill>
                  <a:srgbClr val="242424"/>
                </a:solidFill>
                <a:latin typeface="+mn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பாதுகாப்பாக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வைத்திருப்பது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n-lt"/>
              </a:rPr>
              <a:t>எவ்வாறு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n-lt"/>
              </a:rPr>
              <a:t>?</a:t>
            </a:r>
            <a:endParaRPr lang="en-US" sz="16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a)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நீங்கள்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நம்பும்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நண்பர்களுடன்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அவற்றைப்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பகிர்ந்துகொள்ளல்</a:t>
            </a:r>
            <a:endParaRPr lang="en-US" sz="16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b)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அவற்றை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அந்தரங்கமாக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வைத்திருத்தல்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,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மற்றும்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வலுவான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கடவுச்சொற்களைப்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பாவித்தல்</a:t>
            </a:r>
            <a:endParaRPr lang="en-US" sz="16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c)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சமூக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ஊடகங்களில்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அவற்றை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வெளியிடல்</a:t>
            </a:r>
            <a:endParaRPr lang="en-US" sz="16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d)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அவற்றை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எழுதி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உங்களுடைய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‘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வாலெட்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’-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இல்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n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n-lt"/>
              </a:rPr>
              <a:t>வைத்திருத்தல்</a:t>
            </a:r>
            <a:endParaRPr lang="en-US" sz="1600" b="0" i="0" dirty="0">
              <a:solidFill>
                <a:srgbClr val="242424"/>
              </a:solidFill>
              <a:effectLst/>
              <a:latin typeface="+mn-lt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A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50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E7FD3B-198B-5251-643C-1A6A46AEF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D4904-2C71-3A6F-1013-08F947C3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810532"/>
          </a:xfrm>
        </p:spPr>
        <p:txBody>
          <a:bodyPr/>
          <a:lstStyle/>
          <a:p>
            <a:r>
              <a:rPr lang="en-AU" dirty="0" err="1"/>
              <a:t>அமர்வின்</a:t>
            </a:r>
            <a:r>
              <a:rPr lang="en-AU" dirty="0"/>
              <a:t> </a:t>
            </a:r>
            <a:r>
              <a:rPr lang="en-AU" dirty="0" err="1"/>
              <a:t>மேலோட்டத்தை</a:t>
            </a:r>
            <a:r>
              <a:rPr lang="en-AU" dirty="0"/>
              <a:t> </a:t>
            </a:r>
            <a:r>
              <a:rPr lang="en-AU" dirty="0" err="1"/>
              <a:t>மீண்டும்</a:t>
            </a:r>
            <a:r>
              <a:rPr lang="en-AU" dirty="0"/>
              <a:t> </a:t>
            </a:r>
            <a:r>
              <a:rPr lang="en-AU" dirty="0" err="1"/>
              <a:t>பார்வையிடல்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B972D7-2BED-32E5-2284-99354866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056"/>
            <a:ext cx="10515600" cy="5014509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‘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ஸ்மார்ட்ஃபோன்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’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ஒன்றின்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அடிப்படையான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செயற்பாடுகளை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விளங்கிக்கொள்ளல்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.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         ‘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ஸ்மார்ட்ஃபோன்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’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என்றால்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என்ன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என்பதையும்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அதன்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பிரதானமான</a:t>
            </a:r>
            <a:endParaRPr lang="ta-IN" sz="1600" dirty="0">
              <a:solidFill>
                <a:srgbClr val="242424"/>
              </a:solidFill>
              <a:latin typeface="+mj-lt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42424"/>
                </a:solidFill>
                <a:latin typeface="+mj-lt"/>
              </a:rPr>
              <a:t>          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பயன்களையும்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கற்றுக்கொள்ளல்</a:t>
            </a:r>
            <a:endParaRPr lang="en-US" sz="1600" b="0" i="0" dirty="0">
              <a:solidFill>
                <a:srgbClr val="242424"/>
              </a:solidFill>
              <a:effectLst/>
              <a:latin typeface="+mj-lt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உங்களுடைய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‘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ஸ்மார்ட்ஃபோன்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’- 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இல்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இருந்து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துவங்குங்கள்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. </a:t>
            </a:r>
            <a:endParaRPr lang="en-US" sz="1600" dirty="0">
              <a:solidFill>
                <a:srgbClr val="242424"/>
              </a:solidFill>
              <a:latin typeface="+mj-lt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         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உங்களுடைய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சாதனத்தை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எப்படி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‘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சார்ஜ்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’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செய்வது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,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முடுக்கிவிடுவது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மற்றும்</a:t>
            </a:r>
            <a:endParaRPr lang="ta-IN" sz="1600" dirty="0">
              <a:solidFill>
                <a:srgbClr val="242424"/>
              </a:solidFill>
              <a:latin typeface="+mj-lt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42424"/>
                </a:solidFill>
                <a:latin typeface="+mj-lt"/>
              </a:rPr>
              <a:t>            ‘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செட்-அப்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’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செய்வது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என்று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கற்றுக்கொள்ளுங்கள்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. </a:t>
            </a:r>
            <a:endParaRPr lang="en-US" sz="1600" b="0" i="0" dirty="0">
              <a:solidFill>
                <a:srgbClr val="242424"/>
              </a:solidFill>
              <a:effectLst/>
              <a:latin typeface="+mj-lt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உங்களுடைய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‘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ஸ்மார்ட்ஃபோன்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’-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ஐப்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பாதுகாப்பாகப்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பாவியுங்கள்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. </a:t>
            </a:r>
            <a:endParaRPr lang="en-US" sz="1600" dirty="0">
              <a:solidFill>
                <a:srgbClr val="242424"/>
              </a:solidFill>
              <a:latin typeface="+mj-lt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          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அடிப்படையான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அம்சங்களைப்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பற்றியும்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,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இணையத்தில்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பாதுகாப்பாக</a:t>
            </a:r>
            <a:endParaRPr lang="ta-IN" sz="1600" b="0" i="0" dirty="0">
              <a:solidFill>
                <a:srgbClr val="242424"/>
              </a:solidFill>
              <a:effectLst/>
              <a:latin typeface="+mj-lt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42424"/>
                </a:solidFill>
                <a:latin typeface="+mj-lt"/>
              </a:rPr>
              <a:t>          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இருப்பது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எப்படி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என்பதைப்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பற்றியும்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கற்றுக்கொள்ளுங்கள்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. </a:t>
            </a:r>
            <a:endParaRPr lang="en-US" sz="1600" dirty="0">
              <a:solidFill>
                <a:srgbClr val="242424"/>
              </a:solidFill>
              <a:latin typeface="+mj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மேலதிகத்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தகவல்கள்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தேவையா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?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இந்தக்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கையேட்டினை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வாசியுங்கள்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அல்லது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. </a:t>
            </a:r>
            <a:endParaRPr lang="en-US" sz="1600" b="0" i="0" dirty="0">
              <a:solidFill>
                <a:srgbClr val="242424"/>
              </a:solidFill>
              <a:effectLst/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242424"/>
                </a:solidFill>
                <a:latin typeface="+mj-lt"/>
              </a:rPr>
              <a:t>கீழ்க்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காணும்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வலைப்பக்கத்திற்குச்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செல்லுங்கள்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AU" sz="1600" dirty="0">
                <a:latin typeface="+mj-lt"/>
                <a:hlinkClick r:id="rId3"/>
              </a:rPr>
              <a:t>https://beconnected.esafety.gov.au/topic-library/computer-basics-for-beginners/what-is-a-smartphone</a:t>
            </a:r>
            <a:r>
              <a:rPr lang="en-AU" sz="1600" dirty="0">
                <a:latin typeface="+mj-lt"/>
              </a:rPr>
              <a:t> </a:t>
            </a:r>
            <a:r>
              <a:rPr lang="en-AU" sz="1600" dirty="0" err="1">
                <a:latin typeface="+mj-lt"/>
              </a:rPr>
              <a:t>அல்லது</a:t>
            </a:r>
            <a:endParaRPr lang="en-US" sz="1600" dirty="0">
              <a:solidFill>
                <a:srgbClr val="242424"/>
              </a:solidFill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42424"/>
                </a:solidFill>
                <a:latin typeface="+mj-lt"/>
              </a:rPr>
              <a:t>“Be Connected get to know your smartphone”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என்பதை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‘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கூகுள்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’-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இல்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தேடிப்பாருங்கள்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. </a:t>
            </a:r>
            <a:endParaRPr lang="en-AU" sz="160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3820FA-2D1E-4BA4-B966-AB7B02B128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01025"/>
            <a:ext cx="7526338" cy="244475"/>
          </a:xfrm>
        </p:spPr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76C795-F0B5-72DC-462D-8B817CBA5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13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07775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35451-C1F4-2245-FC37-F6235C99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நன்றி</a:t>
            </a:r>
            <a:r>
              <a:rPr lang="en-AU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3A09F9-FE36-61EB-1EC9-EE380C0DB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அடுத்த</a:t>
            </a:r>
            <a:r>
              <a:rPr lang="en-AU" dirty="0"/>
              <a:t> </a:t>
            </a:r>
            <a:r>
              <a:rPr lang="en-AU" dirty="0" err="1"/>
              <a:t>அமர்விற்கான</a:t>
            </a:r>
            <a:r>
              <a:rPr lang="en-AU" dirty="0"/>
              <a:t> </a:t>
            </a:r>
            <a:r>
              <a:rPr lang="en-AU" dirty="0" err="1"/>
              <a:t>நேரம்</a:t>
            </a:r>
            <a:r>
              <a:rPr lang="en-AU" dirty="0"/>
              <a:t>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DD47B1-5079-75EC-1E69-AD9B3463BD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5266CA-4A4E-2633-F0F6-7D8A7F02C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979563-BAC4-43CF-AF63-937BB8B82500}" type="slidenum">
              <a:rPr lang="en-AU" altLang="en-US" smtClean="0"/>
              <a:pPr>
                <a:defRPr/>
              </a:pPr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B0EA51-1B99-F4A6-B498-EE077FF8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339725"/>
            <a:ext cx="9797143" cy="819796"/>
          </a:xfrm>
        </p:spPr>
        <p:txBody>
          <a:bodyPr/>
          <a:lstStyle/>
          <a:p>
            <a:r>
              <a:rPr lang="ta-IN" sz="2800" dirty="0" err="1"/>
              <a:t>பயிற்றுநருக்கான</a:t>
            </a:r>
            <a:r>
              <a:rPr lang="ta-IN" sz="2800" dirty="0"/>
              <a:t> குறிப்புகள்: ‘</a:t>
            </a:r>
            <a:r>
              <a:rPr lang="ta-IN" sz="2800" dirty="0" err="1"/>
              <a:t>ஸ்மார்ட்ஃபோன்</a:t>
            </a:r>
            <a:r>
              <a:rPr lang="ta-IN" sz="2800" dirty="0"/>
              <a:t>’-குறித்த அறிமுகம்</a:t>
            </a:r>
            <a:endParaRPr lang="en-A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329D86-7F31-C45E-DB6C-3610DF3B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521"/>
            <a:ext cx="10515600" cy="4802740"/>
          </a:xfrm>
        </p:spPr>
        <p:txBody>
          <a:bodyPr/>
          <a:lstStyle/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 err="1">
                <a:solidFill>
                  <a:srgbClr val="242424"/>
                </a:solidFill>
                <a:effectLst/>
              </a:rPr>
              <a:t>பங்குபற்றுநர்களுக்காக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இந்தக்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கையேடுகளை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</a:rPr>
              <a:t>அச்சிட்டுக்கொள்ளுங்கள்</a:t>
            </a:r>
            <a:r>
              <a:rPr lang="en-US" sz="1600" b="0" i="0" dirty="0">
                <a:solidFill>
                  <a:srgbClr val="242424"/>
                </a:solidFill>
                <a:effectLst/>
              </a:rPr>
              <a:t>: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1" dirty="0" err="1">
                <a:solidFill>
                  <a:srgbClr val="0070C0"/>
                </a:solidFill>
              </a:rPr>
              <a:t>உங்களுடைய</a:t>
            </a:r>
            <a:r>
              <a:rPr lang="en-AU" sz="1600" b="1" dirty="0">
                <a:solidFill>
                  <a:srgbClr val="0070C0"/>
                </a:solidFill>
              </a:rPr>
              <a:t> ‘</a:t>
            </a:r>
            <a:r>
              <a:rPr lang="en-AU" sz="1600" b="1" dirty="0" err="1">
                <a:solidFill>
                  <a:srgbClr val="0070C0"/>
                </a:solidFill>
              </a:rPr>
              <a:t>ஸ்மார்ட்-ஃபோன்</a:t>
            </a:r>
            <a:r>
              <a:rPr lang="en-AU" sz="1600" b="1" dirty="0">
                <a:solidFill>
                  <a:srgbClr val="0070C0"/>
                </a:solidFill>
              </a:rPr>
              <a:t>’-</a:t>
            </a:r>
            <a:r>
              <a:rPr lang="en-AU" sz="1600" b="1" dirty="0" err="1">
                <a:solidFill>
                  <a:srgbClr val="0070C0"/>
                </a:solidFill>
              </a:rPr>
              <a:t>ஐ</a:t>
            </a:r>
            <a:r>
              <a:rPr lang="en-AU" sz="1600" b="1" dirty="0">
                <a:solidFill>
                  <a:srgbClr val="0070C0"/>
                </a:solidFill>
              </a:rPr>
              <a:t> </a:t>
            </a:r>
            <a:r>
              <a:rPr lang="en-AU" sz="1600" b="1" dirty="0" err="1">
                <a:solidFill>
                  <a:srgbClr val="0070C0"/>
                </a:solidFill>
              </a:rPr>
              <a:t>ஆயத்தப்படுத்துல்</a:t>
            </a:r>
            <a:r>
              <a:rPr lang="en-AU" sz="1600" b="1" dirty="0">
                <a:solidFill>
                  <a:srgbClr val="0070C0"/>
                </a:solidFill>
              </a:rPr>
              <a:t> (‘’</a:t>
            </a:r>
            <a:r>
              <a:rPr lang="en-AU" sz="1600" b="1" dirty="0" err="1">
                <a:solidFill>
                  <a:srgbClr val="0070C0"/>
                </a:solidFill>
              </a:rPr>
              <a:t>ஐ-ஃபோன்</a:t>
            </a:r>
            <a:r>
              <a:rPr lang="en-AU" sz="1600" b="1" dirty="0">
                <a:solidFill>
                  <a:srgbClr val="0070C0"/>
                </a:solidFill>
              </a:rPr>
              <a:t>’)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1" dirty="0" err="1">
                <a:solidFill>
                  <a:srgbClr val="0070C0"/>
                </a:solidFill>
              </a:rPr>
              <a:t>உங்களுடைய</a:t>
            </a:r>
            <a:r>
              <a:rPr lang="en-AU" sz="1600" b="1" dirty="0">
                <a:solidFill>
                  <a:srgbClr val="0070C0"/>
                </a:solidFill>
              </a:rPr>
              <a:t> ‘</a:t>
            </a:r>
            <a:r>
              <a:rPr lang="en-AU" sz="1600" b="1" dirty="0" err="1">
                <a:solidFill>
                  <a:srgbClr val="0070C0"/>
                </a:solidFill>
              </a:rPr>
              <a:t>ஸ்மார்ட்-ஃபோன்</a:t>
            </a:r>
            <a:r>
              <a:rPr lang="en-AU" sz="1600" b="1" dirty="0">
                <a:solidFill>
                  <a:srgbClr val="0070C0"/>
                </a:solidFill>
              </a:rPr>
              <a:t>’-</a:t>
            </a:r>
            <a:r>
              <a:rPr lang="en-AU" sz="1600" b="1" dirty="0" err="1">
                <a:solidFill>
                  <a:srgbClr val="0070C0"/>
                </a:solidFill>
              </a:rPr>
              <a:t>ஐ</a:t>
            </a:r>
            <a:r>
              <a:rPr lang="en-AU" sz="1600" b="1" dirty="0">
                <a:solidFill>
                  <a:srgbClr val="0070C0"/>
                </a:solidFill>
              </a:rPr>
              <a:t> </a:t>
            </a:r>
            <a:r>
              <a:rPr lang="en-AU" sz="1600" b="1" dirty="0" err="1">
                <a:solidFill>
                  <a:srgbClr val="0070C0"/>
                </a:solidFill>
              </a:rPr>
              <a:t>ஆயத்தப்படுத்துல்</a:t>
            </a:r>
            <a:r>
              <a:rPr lang="en-AU" sz="1600" b="1" dirty="0">
                <a:solidFill>
                  <a:srgbClr val="0070C0"/>
                </a:solidFill>
              </a:rPr>
              <a:t> (‘</a:t>
            </a:r>
            <a:r>
              <a:rPr lang="en-AU" sz="1600" b="1" dirty="0" err="1">
                <a:solidFill>
                  <a:srgbClr val="0070C0"/>
                </a:solidFill>
              </a:rPr>
              <a:t>ஆண்ட்ராய்ட்</a:t>
            </a:r>
            <a:r>
              <a:rPr lang="en-AU" sz="1600" b="1" dirty="0">
                <a:solidFill>
                  <a:srgbClr val="0070C0"/>
                </a:solidFill>
              </a:rPr>
              <a:t>’)</a:t>
            </a:r>
            <a:endParaRPr lang="en-AU" sz="16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242424"/>
                </a:solidFill>
              </a:rPr>
              <a:t>இந்தப்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பாடத்தை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அளிக்கும்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பொழுது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உங்களுடைய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பயன்பாட்டிற்காக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இந்த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ஒளித்தகடுகளின்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பிரதி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ஒன்றை</a:t>
            </a:r>
            <a:r>
              <a:rPr lang="en-US" sz="1600" dirty="0">
                <a:solidFill>
                  <a:srgbClr val="242424"/>
                </a:solidFill>
              </a:rPr>
              <a:t>, </a:t>
            </a:r>
            <a:r>
              <a:rPr lang="en-US" sz="1600" dirty="0" err="1">
                <a:solidFill>
                  <a:srgbClr val="242424"/>
                </a:solidFill>
              </a:rPr>
              <a:t>குறிப்புகள்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உள்ள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பகுதியுடன்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அச்சிட்டு</a:t>
            </a:r>
            <a:r>
              <a:rPr lang="en-US" sz="1600" dirty="0">
                <a:solidFill>
                  <a:srgbClr val="242424"/>
                </a:solidFill>
              </a:rPr>
              <a:t> </a:t>
            </a:r>
            <a:r>
              <a:rPr lang="en-US" sz="1600" dirty="0" err="1">
                <a:solidFill>
                  <a:srgbClr val="242424"/>
                </a:solidFill>
              </a:rPr>
              <a:t>வைத்துக்கொள்ளுங்கள்</a:t>
            </a:r>
            <a:r>
              <a:rPr lang="en-US" sz="1600" dirty="0">
                <a:solidFill>
                  <a:srgbClr val="242424"/>
                </a:solidFill>
              </a:rPr>
              <a:t>. </a:t>
            </a:r>
            <a:endParaRPr lang="en-US" sz="1600" b="0" i="0" dirty="0">
              <a:solidFill>
                <a:srgbClr val="242424"/>
              </a:solidFill>
              <a:effectLst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242424"/>
                </a:solidFill>
              </a:rPr>
              <a:t>வாசியுங்கள்</a:t>
            </a:r>
            <a:r>
              <a:rPr lang="en-US" sz="1600" dirty="0">
                <a:solidFill>
                  <a:srgbClr val="242424"/>
                </a:solidFill>
              </a:rPr>
              <a:t>:</a:t>
            </a:r>
            <a:endParaRPr lang="en-US" sz="1600" b="0" i="0" dirty="0">
              <a:solidFill>
                <a:srgbClr val="242424"/>
              </a:solidFill>
              <a:effectLst/>
            </a:endParaRPr>
          </a:p>
          <a:p>
            <a:pPr lvl="1">
              <a:spcBef>
                <a:spcPts val="750"/>
              </a:spcBef>
              <a:spcAft>
                <a:spcPts val="750"/>
              </a:spcAft>
            </a:pPr>
            <a:r>
              <a:rPr lang="en-US" sz="1600" b="0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ஒளித்-தகடுகளை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வாசித்து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அவற்றில்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அடங்கியுள்ள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விடயங்கள்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உங்களுக்குப்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பரிச்சியமானவை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என்பதை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chemeClr val="tx1"/>
                </a:solidFill>
                <a:effectLst/>
              </a:rPr>
              <a:t>உறுதிப்படுத்திக்கொள்ளுங்கள்</a:t>
            </a:r>
            <a:r>
              <a:rPr lang="en-US" sz="1600" b="0" i="0" dirty="0">
                <a:solidFill>
                  <a:schemeClr val="tx1"/>
                </a:solidFill>
                <a:effectLst/>
              </a:rPr>
              <a:t>, 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dirty="0" err="1">
                <a:solidFill>
                  <a:schemeClr val="tx1"/>
                </a:solidFill>
              </a:rPr>
              <a:t>பங்குபற்றுநர்களுக்கான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கையேட்டினை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வாசியுங்கள்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உங்களுக்குக்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கேள்விகள்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ஏதும்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இருப்பின்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அமர்விற்கு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முன்பாக</a:t>
            </a:r>
            <a:r>
              <a:rPr lang="en-US" sz="1600" dirty="0">
                <a:solidFill>
                  <a:schemeClr val="tx1"/>
                </a:solidFill>
              </a:rPr>
              <a:t> ‘</a:t>
            </a:r>
            <a:r>
              <a:rPr lang="en-US" sz="1600" dirty="0" err="1">
                <a:solidFill>
                  <a:schemeClr val="tx1"/>
                </a:solidFill>
              </a:rPr>
              <a:t>எலியட்</a:t>
            </a:r>
            <a:r>
              <a:rPr lang="en-US" sz="1600" dirty="0">
                <a:solidFill>
                  <a:schemeClr val="tx1"/>
                </a:solidFill>
              </a:rPr>
              <a:t>’ </a:t>
            </a:r>
            <a:r>
              <a:rPr lang="en-US" sz="1600" dirty="0" err="1">
                <a:solidFill>
                  <a:schemeClr val="tx1"/>
                </a:solidFill>
              </a:rPr>
              <a:t>அவர்களுடன்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தொடர்புகொள்ளுங்கள்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0" i="0" dirty="0">
                <a:solidFill>
                  <a:srgbClr val="0E67B2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Elliot@wacoss</a:t>
            </a:r>
            <a:r>
              <a:rPr lang="en-US" sz="1600" b="0" i="0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org.au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b="1" i="0" dirty="0" err="1">
                <a:solidFill>
                  <a:schemeClr val="tx1"/>
                </a:solidFill>
                <a:effectLst/>
              </a:rPr>
              <a:t>காட்சிப்படுத்துவதற்கு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முன்பாக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இந்த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ஒளித்-தகட்டினை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அகற்றுங்கள்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/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மறைத்துவையுங்கள்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மற்றும்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கடைசி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ஒளித்தகட்டில்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அடுத்த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அமர்விற்கான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நேரம்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/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திகதியைப்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புதுப்பியுங்கள்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. </a:t>
            </a:r>
          </a:p>
          <a:p>
            <a:pPr lvl="1">
              <a:spcBef>
                <a:spcPts val="750"/>
              </a:spcBef>
              <a:spcAft>
                <a:spcPts val="75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59C934-E96B-3F9D-5B19-BC6B94CED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A56859-7EA4-E88F-90FB-2C2CAF259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4250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AU" sz="4200" noProof="0" dirty="0" err="1">
                <a:solidFill>
                  <a:schemeClr val="tx1"/>
                </a:solidFill>
              </a:rPr>
              <a:t>இந்த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நாட்டு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பூமிக்காக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பூர்வ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பழங்குடியினருக்கு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நன்றி</a:t>
            </a:r>
            <a:r>
              <a:rPr lang="en-AU" sz="4200" dirty="0">
                <a:solidFill>
                  <a:schemeClr val="tx1"/>
                </a:solidFill>
              </a:rPr>
              <a:t> </a:t>
            </a:r>
            <a:r>
              <a:rPr lang="en-AU" sz="4200" dirty="0" err="1">
                <a:solidFill>
                  <a:schemeClr val="tx1"/>
                </a:solidFill>
              </a:rPr>
              <a:t>நவிலல்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xmlns="" id="{573821E4-F548-7AF5-2806-BE4DBE68C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62500" lnSpcReduction="2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ஆபோரிஜினிப்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நிலத்தில்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வாழ்கிறோம்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என்பதை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நாமறிவோம்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நிலங்களைச்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சேர்ந்த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ஆ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பொரிஜினி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மக்களுக்கு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நாங்கள்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மதிப்பு-மரியாதை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செலுத்துகிறோம்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மக்கள்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பல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ஆண்டுகளாக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நிலத்தில்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பல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ஆண்டுகளாக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வாழ்ந்துவருகின்றனர்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</a:t>
            </a:r>
            <a:endParaRPr lang="en-US" noProof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அனைத்தொர்ரையும்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மூத்தொர்களையும்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நாங்கள்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மதித்து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அவர்களுக்கு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மரியாதை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செலுத்துகிறோம்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அவர்களது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கதைகளிலிருந்து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நம்மால்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கற்றுக்கொள்ள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இயலுமானது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ஏராளமாகும்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இந்த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பூமி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எப்போதுமே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ஆபொரிஜினிப்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பூர்வகுடியினருடையதாகவே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இருந்துவந்திருக்கிறது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இனியும்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அவ்வாறே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noProof="0" dirty="0" err="1">
                <a:solidFill>
                  <a:schemeClr val="tx1"/>
                </a:solidFill>
                <a:latin typeface="+mn-lt"/>
              </a:rPr>
              <a:t>நீடிக்கும்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11A823-3BBB-8912-3AD6-BF490D5B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r>
              <a:rPr lang="en-AU" dirty="0">
                <a:solidFill>
                  <a:srgbClr val="1962B2"/>
                </a:solidFill>
              </a:rPr>
              <a:t>‘</a:t>
            </a:r>
            <a:r>
              <a:rPr lang="en-AU" dirty="0" err="1">
                <a:solidFill>
                  <a:srgbClr val="1962B2"/>
                </a:solidFill>
              </a:rPr>
              <a:t>ஸ்மார்ட்-ஃபோன்</a:t>
            </a:r>
            <a:r>
              <a:rPr lang="en-AU" dirty="0">
                <a:solidFill>
                  <a:srgbClr val="1962B2"/>
                </a:solidFill>
              </a:rPr>
              <a:t>’- </a:t>
            </a:r>
            <a:r>
              <a:rPr lang="en-AU" dirty="0" err="1">
                <a:solidFill>
                  <a:srgbClr val="1962B2"/>
                </a:solidFill>
              </a:rPr>
              <a:t>ஒரு</a:t>
            </a:r>
            <a:r>
              <a:rPr lang="en-AU" dirty="0">
                <a:solidFill>
                  <a:srgbClr val="1962B2"/>
                </a:solidFill>
              </a:rPr>
              <a:t> </a:t>
            </a:r>
            <a:r>
              <a:rPr lang="en-AU" dirty="0" err="1">
                <a:solidFill>
                  <a:srgbClr val="1962B2"/>
                </a:solidFill>
              </a:rPr>
              <a:t>அறிமுகம்</a:t>
            </a:r>
            <a:endParaRPr lang="en-AU" dirty="0">
              <a:solidFill>
                <a:srgbClr val="1962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4E568F-B62A-2BBF-D37B-3FC12970E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r>
              <a:rPr lang="en-AU" dirty="0"/>
              <a:t>WA Digital Inclusion Project</a:t>
            </a:r>
          </a:p>
        </p:txBody>
      </p:sp>
    </p:spTree>
    <p:extLst>
      <p:ext uri="{BB962C8B-B14F-4D97-AF65-F5344CB8AC3E}">
        <p14:creationId xmlns:p14="http://schemas.microsoft.com/office/powerpoint/2010/main" val="305471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64FA4C-9D89-829B-1432-A8354E180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9D8DA-66B8-A779-65BF-432A80E5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இந்த</a:t>
            </a:r>
            <a:r>
              <a:rPr lang="en-AU" dirty="0"/>
              <a:t> </a:t>
            </a:r>
            <a:r>
              <a:rPr lang="en-AU" dirty="0" err="1"/>
              <a:t>அமர்வின்</a:t>
            </a:r>
            <a:r>
              <a:rPr lang="en-AU" dirty="0"/>
              <a:t> </a:t>
            </a:r>
            <a:r>
              <a:rPr lang="en-AU" dirty="0" err="1"/>
              <a:t>மேலோட்டம்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DB44BA-53C4-6430-CF8F-50FDECA10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870637"/>
          </a:xfrm>
        </p:spPr>
        <p:txBody>
          <a:bodyPr/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இந்த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அமர்வு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பின்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வருவனவற்றை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உள்ளடக்கும்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: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‘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ஸ்மார்ட்-ஃபோன்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’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ஒன்றின்</a:t>
            </a:r>
            <a:r>
              <a:rPr lang="en-US" sz="1600" b="1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1" i="0" dirty="0" err="1">
                <a:solidFill>
                  <a:srgbClr val="242424"/>
                </a:solidFill>
                <a:effectLst/>
                <a:latin typeface="+mj-lt"/>
              </a:rPr>
              <a:t>அடிப்படையா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ன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இயங்கும்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விதங்களை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விளங்கிக்கொள்ளல்</a:t>
            </a:r>
            <a:endParaRPr lang="en-US" sz="1600" b="1" i="0" dirty="0">
              <a:solidFill>
                <a:srgbClr val="242424"/>
              </a:solidFill>
              <a:effectLst/>
              <a:latin typeface="+mj-lt"/>
            </a:endParaRP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‘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ஸ்மார்ட்-ஃபோன்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’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என்றால்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என்ன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என்பதையும்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அதன்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பிரதானமான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பயன்பாட்டுகளையும்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தெரிந்துகொள்ளுங்கள்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. 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உங்களுடைய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‘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ஸ்மார்ட்-ஃபோன்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’-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இல்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இருந்து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துவங்குங்கள்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. </a:t>
            </a:r>
            <a:endParaRPr lang="en-US" sz="1600" dirty="0">
              <a:solidFill>
                <a:srgbClr val="242424"/>
              </a:solidFill>
              <a:latin typeface="+mj-lt"/>
            </a:endParaRP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sz="1600" dirty="0" err="1">
                <a:solidFill>
                  <a:srgbClr val="242424"/>
                </a:solidFill>
                <a:latin typeface="+mj-lt"/>
              </a:rPr>
              <a:t>உங்களுடைய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‘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ஸ்மார்ட்-ஃபோன்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’-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ஐ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எப்படி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‘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சார்ஜ்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’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செய்வது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முடுக்கிவிடுவது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மற்றும்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பயன்பாட்டிற்காக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அதை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எப்படி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ஆயத்தப்படுத்துவது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என்று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242424"/>
                </a:solidFill>
                <a:latin typeface="+mj-lt"/>
              </a:rPr>
              <a:t>தெரிந்துகொள்ளுங்கள்</a:t>
            </a:r>
            <a:r>
              <a:rPr lang="en-US" sz="1600" dirty="0">
                <a:solidFill>
                  <a:srgbClr val="242424"/>
                </a:solidFill>
                <a:latin typeface="+mj-lt"/>
              </a:rPr>
              <a:t>.</a:t>
            </a:r>
            <a:endParaRPr lang="en-US" sz="1600" i="0" dirty="0">
              <a:solidFill>
                <a:srgbClr val="242424"/>
              </a:solidFill>
              <a:effectLst/>
              <a:latin typeface="+mj-lt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உங்களுடைய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‘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ஸ்மார்ட்-ஃபோன்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’-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ஐ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பாதுகாப்பான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முறையில்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இயக்கி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அதைப்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+mj-lt"/>
              </a:rPr>
              <a:t>பயன்படுத்துங்கள்</a:t>
            </a:r>
            <a:r>
              <a:rPr lang="en-US" sz="1600" b="1" dirty="0">
                <a:solidFill>
                  <a:srgbClr val="242424"/>
                </a:solidFill>
                <a:latin typeface="+mj-lt"/>
              </a:rPr>
              <a:t>.</a:t>
            </a:r>
          </a:p>
          <a:p>
            <a:pPr marL="0" indent="0"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அடிப்படையான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அம்சங்கள்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என்ன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என்று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தெரிந்துகொள்ளுன்கள்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,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மற்றும்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இணையத்தைப்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பாவிக்கும்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பொழுது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பாதுகாப்பாக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 </a:t>
            </a:r>
            <a:r>
              <a:rPr lang="en-US" sz="1600" b="0" i="0" dirty="0" err="1">
                <a:solidFill>
                  <a:srgbClr val="242424"/>
                </a:solidFill>
                <a:effectLst/>
                <a:latin typeface="+mj-lt"/>
              </a:rPr>
              <a:t>இருங்கள்</a:t>
            </a:r>
            <a:r>
              <a:rPr lang="en-US" sz="1600" b="0" i="0" dirty="0">
                <a:solidFill>
                  <a:srgbClr val="242424"/>
                </a:solidFill>
                <a:effectLst/>
                <a:latin typeface="+mj-lt"/>
              </a:rPr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42251F-3E52-6350-3400-75638D3B1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A4D5535-780A-1309-4E9B-D0EC3E0A5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691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EBB17E-A907-CEDE-56D6-A0EED172E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2B3C03-9D64-C4C1-A2D5-4ABCB9E2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88" y="1068047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AU" sz="5400" noProof="0" dirty="0" err="1"/>
              <a:t>அறிமுகங்கள்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xmlns="" id="{A567143E-E984-B903-E19A-85B35B038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98388" y="18256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D7BD08FA-5BFF-23D8-26E6-824185D3D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A57681-EFD8-D7B8-C071-CF2EF02EF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C4C527D1-A219-4ED2-A5FE-8036C7832E50}" type="slidenum">
              <a:rPr lang="en-AU" altLang="en-US" kern="1200" noProof="0">
                <a:latin typeface="Kanit" charset="-3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6</a:t>
            </a:fld>
            <a:endParaRPr lang="en-AU" altLang="en-US" kern="1200" noProof="0"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E0B5F0-EF8C-CA4F-8F2D-6E8D60AE7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71" y="2262970"/>
            <a:ext cx="5257800" cy="1325564"/>
          </a:xfrm>
        </p:spPr>
        <p:txBody>
          <a:bodyPr/>
          <a:lstStyle/>
          <a:p>
            <a:r>
              <a:rPr lang="en-AU" dirty="0" err="1">
                <a:solidFill>
                  <a:schemeClr val="tx1"/>
                </a:solidFill>
              </a:rPr>
              <a:t>குழுவினருக்கு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உங்களை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அறிமுகப்படுத்திக்கொள்ளுங்கள்</a:t>
            </a:r>
            <a:r>
              <a:rPr lang="en-AU" dirty="0">
                <a:solidFill>
                  <a:schemeClr val="tx1"/>
                </a:solidFill>
              </a:rPr>
              <a:t>.</a:t>
            </a:r>
          </a:p>
          <a:p>
            <a:r>
              <a:rPr lang="en-AU" dirty="0" err="1">
                <a:solidFill>
                  <a:schemeClr val="tx1"/>
                </a:solidFill>
              </a:rPr>
              <a:t>உங்களைப்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பற்றி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அவர்களுக்குத்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தெரியாத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ஆர்வமூட்டும்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விடயம்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ஒன்றைப்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பற்றி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அவர்களுக்குச்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சொல்லுங்கள்</a:t>
            </a:r>
            <a:r>
              <a:rPr lang="en-AU" dirty="0">
                <a:solidFill>
                  <a:schemeClr val="tx1"/>
                </a:solidFill>
              </a:rPr>
              <a:t>!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0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2B9AA-A1AC-9004-27B6-3D8423D8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‘</a:t>
            </a:r>
            <a:r>
              <a:rPr lang="en-AU" dirty="0" err="1"/>
              <a:t>ஸ்மார்ட்-ஃபோன்’களைப்</a:t>
            </a:r>
            <a:r>
              <a:rPr lang="en-AU" dirty="0"/>
              <a:t> </a:t>
            </a:r>
            <a:r>
              <a:rPr lang="en-AU" dirty="0" err="1"/>
              <a:t>பற்றி</a:t>
            </a:r>
            <a:r>
              <a:rPr lang="en-AU" dirty="0"/>
              <a:t> </a:t>
            </a:r>
            <a:r>
              <a:rPr lang="en-AU" dirty="0" err="1"/>
              <a:t>விளங்கிக்கொள்ளல்</a:t>
            </a:r>
            <a:r>
              <a:rPr lang="en-AU" dirty="0"/>
              <a:t>’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6049FAD-EDA8-1BD4-7B76-D1B9D4B6F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881A4E-C214-3666-F2DD-2A8FE2A74A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7</a:t>
            </a:fld>
            <a:endParaRPr lang="en-AU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7568DE-44D0-AA67-875C-72FC7F6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>
                <a:solidFill>
                  <a:schemeClr val="tx1"/>
                </a:solidFill>
              </a:rPr>
              <a:t>இந்தக்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காணொலியைப்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பாருங்கள்</a:t>
            </a:r>
            <a:r>
              <a:rPr lang="en-AU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https://vimeo.com/879269983</a:t>
            </a: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‘</a:t>
            </a:r>
            <a:r>
              <a:rPr lang="en-AU" dirty="0" err="1">
                <a:solidFill>
                  <a:schemeClr val="tx1"/>
                </a:solidFill>
              </a:rPr>
              <a:t>ஸ்மார்ட்-ஃபோன்</a:t>
            </a:r>
            <a:r>
              <a:rPr lang="en-AU" dirty="0">
                <a:solidFill>
                  <a:schemeClr val="tx1"/>
                </a:solidFill>
              </a:rPr>
              <a:t>’ </a:t>
            </a:r>
            <a:r>
              <a:rPr lang="en-AU" dirty="0" err="1">
                <a:solidFill>
                  <a:schemeClr val="tx1"/>
                </a:solidFill>
              </a:rPr>
              <a:t>என்றால்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என்ன</a:t>
            </a:r>
            <a:r>
              <a:rPr lang="en-AU" dirty="0">
                <a:solidFill>
                  <a:schemeClr val="tx1"/>
                </a:solidFill>
              </a:rPr>
              <a:t>, </a:t>
            </a:r>
            <a:r>
              <a:rPr lang="en-AU" dirty="0" err="1">
                <a:solidFill>
                  <a:schemeClr val="tx1"/>
                </a:solidFill>
              </a:rPr>
              <a:t>மற்றும்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அதை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நீங்கள்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எதற்குப்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பாவிக்கலாம்</a:t>
            </a:r>
            <a:r>
              <a:rPr lang="en-AU" dirty="0">
                <a:solidFill>
                  <a:schemeClr val="tx1"/>
                </a:solidFill>
              </a:rPr>
              <a:t>?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842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940E1-95E2-239C-966E-4C7BD0CBE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74" y="103868"/>
            <a:ext cx="9228138" cy="1325563"/>
          </a:xfrm>
        </p:spPr>
        <p:txBody>
          <a:bodyPr/>
          <a:lstStyle/>
          <a:p>
            <a:r>
              <a:rPr lang="en-AU" sz="3200" dirty="0"/>
              <a:t>‘</a:t>
            </a:r>
            <a:r>
              <a:rPr lang="en-AU" sz="3200" dirty="0" err="1"/>
              <a:t>ஸ்மார்ட்-ஃபோன்</a:t>
            </a:r>
            <a:r>
              <a:rPr lang="en-AU" sz="3200" dirty="0"/>
              <a:t>’ </a:t>
            </a:r>
            <a:r>
              <a:rPr lang="en-AU" sz="3200" dirty="0" err="1"/>
              <a:t>ஒன்றில்</a:t>
            </a:r>
            <a:r>
              <a:rPr lang="en-AU" sz="3200" dirty="0"/>
              <a:t> </a:t>
            </a:r>
            <a:r>
              <a:rPr lang="en-AU" sz="3200" dirty="0" err="1"/>
              <a:t>இருந்து</a:t>
            </a:r>
            <a:r>
              <a:rPr lang="en-AU" sz="3200" dirty="0"/>
              <a:t> </a:t>
            </a:r>
            <a:r>
              <a:rPr lang="en-AU" sz="3200" dirty="0" err="1"/>
              <a:t>துவங்குதல்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CC33CE-6277-BF19-A961-C8E26001F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r>
              <a:rPr lang="en-AU" sz="2000" dirty="0" err="1">
                <a:solidFill>
                  <a:schemeClr val="tx1"/>
                </a:solidFill>
              </a:rPr>
              <a:t>உங்களுடைய</a:t>
            </a:r>
            <a:r>
              <a:rPr lang="en-AU" sz="2000" dirty="0">
                <a:solidFill>
                  <a:schemeClr val="tx1"/>
                </a:solidFill>
              </a:rPr>
              <a:t> ‘</a:t>
            </a:r>
            <a:r>
              <a:rPr lang="en-AU" sz="2000" dirty="0" err="1">
                <a:solidFill>
                  <a:schemeClr val="tx1"/>
                </a:solidFill>
              </a:rPr>
              <a:t>ஃபோன்</a:t>
            </a:r>
            <a:r>
              <a:rPr lang="en-AU" sz="2000" dirty="0">
                <a:solidFill>
                  <a:schemeClr val="tx1"/>
                </a:solidFill>
              </a:rPr>
              <a:t>’-</a:t>
            </a:r>
            <a:r>
              <a:rPr lang="en-AU" sz="2000" dirty="0" err="1">
                <a:solidFill>
                  <a:schemeClr val="tx1"/>
                </a:solidFill>
              </a:rPr>
              <a:t>ஐ</a:t>
            </a:r>
            <a:r>
              <a:rPr lang="en-AU" sz="2000" dirty="0">
                <a:solidFill>
                  <a:schemeClr val="tx1"/>
                </a:solidFill>
              </a:rPr>
              <a:t> ‘</a:t>
            </a:r>
            <a:r>
              <a:rPr lang="en-AU" sz="2000" dirty="0" err="1">
                <a:solidFill>
                  <a:schemeClr val="tx1"/>
                </a:solidFill>
              </a:rPr>
              <a:t>சார்ஜ்</a:t>
            </a:r>
            <a:r>
              <a:rPr lang="en-AU" sz="2000" dirty="0">
                <a:solidFill>
                  <a:schemeClr val="tx1"/>
                </a:solidFill>
              </a:rPr>
              <a:t>’ </a:t>
            </a:r>
            <a:r>
              <a:rPr lang="en-AU" sz="2000" dirty="0" err="1">
                <a:solidFill>
                  <a:schemeClr val="tx1"/>
                </a:solidFill>
              </a:rPr>
              <a:t>செய்தல்</a:t>
            </a:r>
            <a:endParaRPr lang="en-AU" sz="2000" dirty="0">
              <a:solidFill>
                <a:schemeClr val="tx1"/>
              </a:solidFill>
            </a:endParaRPr>
          </a:p>
          <a:p>
            <a:r>
              <a:rPr lang="en-AU" sz="2000" dirty="0" err="1">
                <a:solidFill>
                  <a:schemeClr val="tx1"/>
                </a:solidFill>
              </a:rPr>
              <a:t>உங்களுடைய</a:t>
            </a:r>
            <a:r>
              <a:rPr lang="en-AU" sz="2000" dirty="0">
                <a:solidFill>
                  <a:schemeClr val="tx1"/>
                </a:solidFill>
              </a:rPr>
              <a:t> ‘</a:t>
            </a:r>
            <a:r>
              <a:rPr lang="en-AU" sz="2000" dirty="0" err="1">
                <a:solidFill>
                  <a:schemeClr val="tx1"/>
                </a:solidFill>
              </a:rPr>
              <a:t>ஸ்மார்ட்-ஃபோன்</a:t>
            </a:r>
            <a:r>
              <a:rPr lang="en-AU" sz="2000" dirty="0">
                <a:solidFill>
                  <a:schemeClr val="tx1"/>
                </a:solidFill>
              </a:rPr>
              <a:t>’-</a:t>
            </a:r>
            <a:r>
              <a:rPr lang="en-AU" sz="2000" dirty="0" err="1">
                <a:solidFill>
                  <a:schemeClr val="tx1"/>
                </a:solidFill>
              </a:rPr>
              <a:t>ஐ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முடுக்கிவிடல்</a:t>
            </a:r>
            <a:endParaRPr lang="en-AU" sz="2000" dirty="0">
              <a:solidFill>
                <a:schemeClr val="tx1"/>
              </a:solidFill>
            </a:endParaRPr>
          </a:p>
          <a:p>
            <a:r>
              <a:rPr lang="en-AU" sz="2000" dirty="0" err="1">
                <a:solidFill>
                  <a:schemeClr val="tx1"/>
                </a:solidFill>
              </a:rPr>
              <a:t>உங்களுடைய</a:t>
            </a:r>
            <a:r>
              <a:rPr lang="en-AU" sz="2000" dirty="0">
                <a:solidFill>
                  <a:schemeClr val="tx1"/>
                </a:solidFill>
              </a:rPr>
              <a:t> ‘</a:t>
            </a:r>
            <a:r>
              <a:rPr lang="en-AU" sz="2000" dirty="0" err="1">
                <a:solidFill>
                  <a:schemeClr val="tx1"/>
                </a:solidFill>
              </a:rPr>
              <a:t>ஃபோன்</a:t>
            </a:r>
            <a:r>
              <a:rPr lang="en-AU" sz="2000" dirty="0">
                <a:solidFill>
                  <a:schemeClr val="tx1"/>
                </a:solidFill>
              </a:rPr>
              <a:t>’-</a:t>
            </a:r>
            <a:r>
              <a:rPr lang="en-AU" sz="2000" dirty="0" err="1">
                <a:solidFill>
                  <a:schemeClr val="tx1"/>
                </a:solidFill>
              </a:rPr>
              <a:t>ஐ</a:t>
            </a: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dirty="0" err="1">
                <a:solidFill>
                  <a:schemeClr val="tx1"/>
                </a:solidFill>
              </a:rPr>
              <a:t>ஆயத்தப்படுத்துதல்</a:t>
            </a:r>
            <a:endParaRPr lang="en-AU" sz="2000" dirty="0">
              <a:solidFill>
                <a:schemeClr val="tx1"/>
              </a:solidFill>
            </a:endParaRPr>
          </a:p>
          <a:p>
            <a:r>
              <a:rPr lang="en-AU" sz="2000" b="1" dirty="0" err="1">
                <a:solidFill>
                  <a:srgbClr val="0070C0"/>
                </a:solidFill>
              </a:rPr>
              <a:t>உங்களுடைய</a:t>
            </a:r>
            <a:r>
              <a:rPr lang="en-AU" sz="2000" b="1" dirty="0">
                <a:solidFill>
                  <a:srgbClr val="0070C0"/>
                </a:solidFill>
              </a:rPr>
              <a:t> ‘</a:t>
            </a:r>
            <a:r>
              <a:rPr lang="en-AU" sz="2000" b="1" dirty="0" err="1">
                <a:solidFill>
                  <a:srgbClr val="0070C0"/>
                </a:solidFill>
              </a:rPr>
              <a:t>ஸ்மார்ட்</a:t>
            </a:r>
            <a:r>
              <a:rPr lang="en-AU" sz="2000" b="1" dirty="0">
                <a:solidFill>
                  <a:srgbClr val="0070C0"/>
                </a:solidFill>
              </a:rPr>
              <a:t>-</a:t>
            </a:r>
            <a:r>
              <a:rPr lang="en-AU" sz="2000" b="1" dirty="0" err="1">
                <a:solidFill>
                  <a:srgbClr val="0070C0"/>
                </a:solidFill>
              </a:rPr>
              <a:t>ஃபோன்</a:t>
            </a:r>
            <a:r>
              <a:rPr lang="en-AU" sz="2000" b="1" dirty="0">
                <a:solidFill>
                  <a:srgbClr val="0070C0"/>
                </a:solidFill>
              </a:rPr>
              <a:t>’-ஐ </a:t>
            </a:r>
            <a:r>
              <a:rPr lang="en-AU" sz="2000" b="1" dirty="0" err="1">
                <a:solidFill>
                  <a:srgbClr val="0070C0"/>
                </a:solidFill>
              </a:rPr>
              <a:t>ஆயத்தப்படுத்துல்</a:t>
            </a:r>
            <a:r>
              <a:rPr lang="en-AU" sz="2000" b="1" dirty="0">
                <a:solidFill>
                  <a:srgbClr val="0070C0"/>
                </a:solidFill>
              </a:rPr>
              <a:t> (‘</a:t>
            </a:r>
            <a:r>
              <a:rPr lang="en-AU" sz="2000" b="1" dirty="0" err="1">
                <a:solidFill>
                  <a:srgbClr val="0070C0"/>
                </a:solidFill>
              </a:rPr>
              <a:t>ஆண்ட்ராய்ட்</a:t>
            </a:r>
            <a:r>
              <a:rPr lang="en-AU" sz="2000" b="1" dirty="0" smtClean="0">
                <a:solidFill>
                  <a:srgbClr val="0070C0"/>
                </a:solidFill>
              </a:rPr>
              <a:t>’)</a:t>
            </a:r>
            <a:endParaRPr lang="en-AU" sz="2000" dirty="0"/>
          </a:p>
          <a:p>
            <a:r>
              <a:rPr lang="en-AU" sz="2000" b="1" dirty="0" err="1">
                <a:solidFill>
                  <a:srgbClr val="0070C0"/>
                </a:solidFill>
              </a:rPr>
              <a:t>உங்களுடைய</a:t>
            </a:r>
            <a:r>
              <a:rPr lang="en-AU" sz="2000" b="1" dirty="0">
                <a:solidFill>
                  <a:srgbClr val="0070C0"/>
                </a:solidFill>
              </a:rPr>
              <a:t> ‘</a:t>
            </a:r>
            <a:r>
              <a:rPr lang="en-AU" sz="2000" b="1" dirty="0" err="1">
                <a:solidFill>
                  <a:srgbClr val="0070C0"/>
                </a:solidFill>
              </a:rPr>
              <a:t>ஸ்மார்ட்-ஃபோன்</a:t>
            </a:r>
            <a:r>
              <a:rPr lang="en-AU" sz="2000" b="1" dirty="0">
                <a:solidFill>
                  <a:srgbClr val="0070C0"/>
                </a:solidFill>
              </a:rPr>
              <a:t>’-</a:t>
            </a:r>
            <a:r>
              <a:rPr lang="en-AU" sz="2000" b="1" dirty="0" err="1">
                <a:solidFill>
                  <a:srgbClr val="0070C0"/>
                </a:solidFill>
              </a:rPr>
              <a:t>ஐ</a:t>
            </a:r>
            <a:r>
              <a:rPr lang="en-AU" sz="2000" b="1" dirty="0">
                <a:solidFill>
                  <a:srgbClr val="0070C0"/>
                </a:solidFill>
              </a:rPr>
              <a:t> </a:t>
            </a:r>
            <a:r>
              <a:rPr lang="en-AU" sz="2000" b="1" dirty="0" err="1">
                <a:solidFill>
                  <a:srgbClr val="0070C0"/>
                </a:solidFill>
              </a:rPr>
              <a:t>ஆயத்தப்படுத்துல்</a:t>
            </a:r>
            <a:r>
              <a:rPr lang="en-AU" sz="2000" b="1" dirty="0">
                <a:solidFill>
                  <a:srgbClr val="0070C0"/>
                </a:solidFill>
              </a:rPr>
              <a:t> (‘’</a:t>
            </a:r>
            <a:r>
              <a:rPr lang="en-AU" sz="2000" b="1" dirty="0" err="1">
                <a:solidFill>
                  <a:srgbClr val="0070C0"/>
                </a:solidFill>
              </a:rPr>
              <a:t>ஐ-ஃபோன்</a:t>
            </a:r>
            <a:r>
              <a:rPr lang="en-AU" sz="2000" b="1" dirty="0">
                <a:solidFill>
                  <a:srgbClr val="0070C0"/>
                </a:solidFill>
              </a:rPr>
              <a:t>’)</a:t>
            </a:r>
          </a:p>
          <a:p>
            <a:endParaRPr lang="en-AU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6FEA38-7CE9-C5F5-CD03-3DCE63669B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A06D1D-D846-E2AC-F726-3B6B3F187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8</a:t>
            </a:fld>
            <a:endParaRPr lang="en-AU" altLang="en-US" dirty="0"/>
          </a:p>
        </p:txBody>
      </p:sp>
      <p:pic>
        <p:nvPicPr>
          <p:cNvPr id="7" name="Picture 6" descr="Mobile phone and text message bubbles">
            <a:extLst>
              <a:ext uri="{FF2B5EF4-FFF2-40B4-BE49-F238E27FC236}">
                <a16:creationId xmlns:a16="http://schemas.microsoft.com/office/drawing/2014/main" xmlns="" id="{46686DBA-E513-7615-9653-05030F617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95" y="1329069"/>
            <a:ext cx="5497034" cy="48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9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837548-7CC8-6892-0612-921BEEDB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D9BB6-6CA3-602B-D9FD-E923C8E7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உங்களுடைய</a:t>
            </a:r>
            <a:r>
              <a:rPr lang="en-AU" dirty="0"/>
              <a:t> ‘</a:t>
            </a:r>
            <a:r>
              <a:rPr lang="en-AU" dirty="0" err="1"/>
              <a:t>ஃபோன்</a:t>
            </a:r>
            <a:r>
              <a:rPr lang="en-AU" dirty="0"/>
              <a:t>’ </a:t>
            </a:r>
            <a:r>
              <a:rPr lang="en-AU" dirty="0" err="1"/>
              <a:t>ஊடாக</a:t>
            </a:r>
            <a:r>
              <a:rPr lang="en-AU" dirty="0"/>
              <a:t> </a:t>
            </a:r>
            <a:r>
              <a:rPr lang="en-AU" dirty="0" err="1"/>
              <a:t>செயற்பாடுகளை</a:t>
            </a:r>
            <a:r>
              <a:rPr lang="en-AU" dirty="0"/>
              <a:t> </a:t>
            </a:r>
            <a:r>
              <a:rPr lang="en-AU" dirty="0" err="1"/>
              <a:t>மேற்கொள்ளல்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1E47CA-1655-9D16-9213-6075F1C7F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3282950"/>
          </a:xfrm>
        </p:spPr>
        <p:txBody>
          <a:bodyPr/>
          <a:lstStyle/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 err="1">
                <a:solidFill>
                  <a:schemeClr val="tx1"/>
                </a:solidFill>
              </a:rPr>
              <a:t>முகப்புப்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பக்கம்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 err="1">
                <a:solidFill>
                  <a:schemeClr val="tx1"/>
                </a:solidFill>
              </a:rPr>
              <a:t>செயலிகள்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 err="1">
                <a:solidFill>
                  <a:schemeClr val="tx1"/>
                </a:solidFill>
              </a:rPr>
              <a:t>எழுத்துச்-செய்திகள்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மற்றும்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செய்திகள்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அனுப்பல்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dirty="0" err="1">
                <a:solidFill>
                  <a:schemeClr val="tx1"/>
                </a:solidFill>
              </a:rPr>
              <a:t>அழைப்புகளைச்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செய்தல்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மற்றும்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அவற்றை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ஏற்றுக்கொள்ள</a:t>
            </a:r>
            <a:r>
              <a:rPr lang="en-A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7E0347-53E2-A484-3E7F-3758379DA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 | Digital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C6F90D3-88D4-D27D-7B26-F67F30408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15210-6865-4F66-8164-C0556A8C2866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p:pic>
        <p:nvPicPr>
          <p:cNvPr id="7" name="Picture 6" descr="A cell phone with a screen&#10;&#10;AI-generated content may be incorrect.">
            <a:extLst>
              <a:ext uri="{FF2B5EF4-FFF2-40B4-BE49-F238E27FC236}">
                <a16:creationId xmlns:a16="http://schemas.microsoft.com/office/drawing/2014/main" xmlns="" id="{22F30DA6-A9F3-E24A-5DF0-D3B3B634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274" y="1980166"/>
            <a:ext cx="3282950" cy="32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23708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ADD637-72AA-4E29-AB6E-D5602DBF52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9569AC-AAA1-4894-B091-0BBF6F46BA81}">
  <ds:schemaRefs>
    <ds:schemaRef ds:uri="http://schemas.microsoft.com/office/2006/metadata/properties"/>
    <ds:schemaRef ds:uri="2cc45243-29f6-4a1c-995b-35ed14ae441a"/>
    <ds:schemaRef ds:uri="http://schemas.microsoft.com/office/2006/documentManagement/types"/>
    <ds:schemaRef ds:uri="5e5d6256-5200-4c34-82a9-8b0b259790ba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31F3771-7C5C-4B24-A550-08E426A42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2184</Words>
  <Application>Microsoft Office PowerPoint</Application>
  <PresentationFormat>Custom</PresentationFormat>
  <Paragraphs>227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Kanit</vt:lpstr>
      <vt:lpstr>Latha</vt:lpstr>
      <vt:lpstr>Aptos</vt:lpstr>
      <vt:lpstr>Calibri</vt:lpstr>
      <vt:lpstr>Times New Roman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2_DIP_white</vt:lpstr>
      <vt:lpstr>கணினித் திறன் பயிற்சி – ‘ஸ்மார்ட்-ஃபோன்’கள்  ‘சமூக வெற்றியாளர் திட்டம்’</vt:lpstr>
      <vt:lpstr>பயிற்றுநருக்கான குறிப்புகள்: ‘ஸ்மார்ட்ஃபோன்’-குறித்த அறிமுகம்</vt:lpstr>
      <vt:lpstr>இந்த நாட்டு பூமிக்காக பூர்வ பழங்குடியினருக்கு நன்றி நவிலல்</vt:lpstr>
      <vt:lpstr>‘ஸ்மார்ட்-ஃபோன்’- ஒரு அறிமுகம்</vt:lpstr>
      <vt:lpstr>இந்த அமர்வின் மேலோட்டம்</vt:lpstr>
      <vt:lpstr>அறிமுகங்கள்</vt:lpstr>
      <vt:lpstr>‘ஸ்மார்ட்-ஃபோன்’களைப் பற்றி விளங்கிக்கொள்ளல்’</vt:lpstr>
      <vt:lpstr>‘ஸ்மார்ட்-ஃபோன்’ ஒன்றில் இருந்து துவங்குதல்</vt:lpstr>
      <vt:lpstr>உங்களுடைய ‘ஃபோன்’ ஊடாக செயற்பாடுகளை மேற்கொள்ளல்</vt:lpstr>
      <vt:lpstr>இணையத்தில் பாதுகாப்பாக </vt:lpstr>
      <vt:lpstr> நான் செல்வதற்கு முன்பாக </vt:lpstr>
      <vt:lpstr>வாருங்கள், கலந்துரையாடலாம்.</vt:lpstr>
      <vt:lpstr>அமர்வின் மேலோட்டத்தை மீண்டும் பார்வையிடல்</vt:lpstr>
      <vt:lpstr>நன்றி!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2025-04-28T03:13:32Z</dcterms:created>
  <dcterms:modified xsi:type="dcterms:W3CDTF">2025-10-06T21:39:52Z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