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embedTrueTypeFonts="1" saveSubsetFonts="1">
  <p:sldMasterIdLst>
    <p:sldMasterId id="2147483676" r:id="rId4"/>
    <p:sldMasterId id="2147483732" r:id="rId5"/>
    <p:sldMasterId id="2147483771" r:id="rId6"/>
    <p:sldMasterId id="2147483745" r:id="rId7"/>
    <p:sldMasterId id="2147483693" r:id="rId8"/>
    <p:sldMasterId id="2147483758" r:id="rId9"/>
    <p:sldMasterId id="2147483784" r:id="rId10"/>
    <p:sldMasterId id="2147486483" r:id="rId11"/>
  </p:sldMasterIdLst>
  <p:notesMasterIdLst>
    <p:notesMasterId r:id="rId28"/>
  </p:notesMasterIdLst>
  <p:handoutMasterIdLst>
    <p:handoutMasterId r:id="rId29"/>
  </p:handoutMasterIdLst>
  <p:sldIdLst>
    <p:sldId id="256" r:id="rId12"/>
    <p:sldId id="559" r:id="rId13"/>
    <p:sldId id="307" r:id="rId14"/>
    <p:sldId id="551" r:id="rId15"/>
    <p:sldId id="556" r:id="rId16"/>
    <p:sldId id="557" r:id="rId17"/>
    <p:sldId id="554" r:id="rId18"/>
    <p:sldId id="555" r:id="rId19"/>
    <p:sldId id="562" r:id="rId20"/>
    <p:sldId id="563" r:id="rId21"/>
    <p:sldId id="564" r:id="rId22"/>
    <p:sldId id="574" r:id="rId23"/>
    <p:sldId id="561" r:id="rId24"/>
    <p:sldId id="560" r:id="rId25"/>
    <p:sldId id="567" r:id="rId26"/>
    <p:sldId id="566" r:id="rId27"/>
  </p:sldIdLst>
  <p:sldSz cx="12192000" cy="6858000"/>
  <p:notesSz cx="6797675" cy="9926638"/>
  <p:embeddedFontLst>
    <p:embeddedFont>
      <p:font typeface="Kanit" panose="020B0604020202020204" charset="-34"/>
      <p:regular r:id="rId30"/>
      <p:bold r:id="rId31"/>
      <p:italic r:id="rId32"/>
      <p:boldItalic r:id="rId33"/>
    </p:embeddedFont>
    <p:embeddedFont>
      <p:font typeface="Nyala" panose="02000504070300020003" pitchFamily="2" charset="0"/>
      <p:regular r:id="rId34"/>
    </p:embeddedFont>
  </p:embeddedFontLst>
  <p:defaultTextStyle>
    <a:defPPr>
      <a:defRPr lang="en-US"/>
    </a:defPPr>
    <a:lvl1pPr algn="l" rtl="0" eaLnBrk="0" fontAlgn="base" hangingPunct="0">
      <a:spcBef>
        <a:spcPct val="0"/>
      </a:spcBef>
      <a:spcAft>
        <a:spcPct val="0"/>
      </a:spcAft>
      <a:defRPr kern="1200">
        <a:solidFill>
          <a:schemeClr val="tx1"/>
        </a:solidFill>
        <a:latin typeface="Kanit" panose="020B0502040204020203" charset="0"/>
        <a:ea typeface="+mn-ea"/>
        <a:cs typeface="+mn-cs"/>
      </a:defRPr>
    </a:lvl1pPr>
    <a:lvl2pPr marL="457200" algn="l" rtl="0" eaLnBrk="0" fontAlgn="base" hangingPunct="0">
      <a:spcBef>
        <a:spcPct val="0"/>
      </a:spcBef>
      <a:spcAft>
        <a:spcPct val="0"/>
      </a:spcAft>
      <a:defRPr kern="1200">
        <a:solidFill>
          <a:schemeClr val="tx1"/>
        </a:solidFill>
        <a:latin typeface="Kanit" panose="020B0502040204020203" charset="0"/>
        <a:ea typeface="+mn-ea"/>
        <a:cs typeface="+mn-cs"/>
      </a:defRPr>
    </a:lvl2pPr>
    <a:lvl3pPr marL="914400" algn="l" rtl="0" eaLnBrk="0" fontAlgn="base" hangingPunct="0">
      <a:spcBef>
        <a:spcPct val="0"/>
      </a:spcBef>
      <a:spcAft>
        <a:spcPct val="0"/>
      </a:spcAft>
      <a:defRPr kern="1200">
        <a:solidFill>
          <a:schemeClr val="tx1"/>
        </a:solidFill>
        <a:latin typeface="Kanit" panose="020B0502040204020203" charset="0"/>
        <a:ea typeface="+mn-ea"/>
        <a:cs typeface="+mn-cs"/>
      </a:defRPr>
    </a:lvl3pPr>
    <a:lvl4pPr marL="1371600" algn="l" rtl="0" eaLnBrk="0" fontAlgn="base" hangingPunct="0">
      <a:spcBef>
        <a:spcPct val="0"/>
      </a:spcBef>
      <a:spcAft>
        <a:spcPct val="0"/>
      </a:spcAft>
      <a:defRPr kern="1200">
        <a:solidFill>
          <a:schemeClr val="tx1"/>
        </a:solidFill>
        <a:latin typeface="Kanit" panose="020B0502040204020203" charset="0"/>
        <a:ea typeface="+mn-ea"/>
        <a:cs typeface="+mn-cs"/>
      </a:defRPr>
    </a:lvl4pPr>
    <a:lvl5pPr marL="1828800" algn="l" rtl="0" eaLnBrk="0" fontAlgn="base" hangingPunct="0">
      <a:spcBef>
        <a:spcPct val="0"/>
      </a:spcBef>
      <a:spcAft>
        <a:spcPct val="0"/>
      </a:spcAft>
      <a:defRPr kern="1200">
        <a:solidFill>
          <a:schemeClr val="tx1"/>
        </a:solidFill>
        <a:latin typeface="Kanit" panose="020B0502040204020203" charset="0"/>
        <a:ea typeface="+mn-ea"/>
        <a:cs typeface="+mn-cs"/>
      </a:defRPr>
    </a:lvl5pPr>
    <a:lvl6pPr marL="2286000" algn="l" defTabSz="914400" rtl="0" eaLnBrk="1" latinLnBrk="0" hangingPunct="1">
      <a:defRPr kern="1200">
        <a:solidFill>
          <a:schemeClr val="tx1"/>
        </a:solidFill>
        <a:latin typeface="Kanit" panose="020B0502040204020203" charset="0"/>
        <a:ea typeface="+mn-ea"/>
        <a:cs typeface="+mn-cs"/>
      </a:defRPr>
    </a:lvl6pPr>
    <a:lvl7pPr marL="2743200" algn="l" defTabSz="914400" rtl="0" eaLnBrk="1" latinLnBrk="0" hangingPunct="1">
      <a:defRPr kern="1200">
        <a:solidFill>
          <a:schemeClr val="tx1"/>
        </a:solidFill>
        <a:latin typeface="Kanit" panose="020B0502040204020203" charset="0"/>
        <a:ea typeface="+mn-ea"/>
        <a:cs typeface="+mn-cs"/>
      </a:defRPr>
    </a:lvl7pPr>
    <a:lvl8pPr marL="3200400" algn="l" defTabSz="914400" rtl="0" eaLnBrk="1" latinLnBrk="0" hangingPunct="1">
      <a:defRPr kern="1200">
        <a:solidFill>
          <a:schemeClr val="tx1"/>
        </a:solidFill>
        <a:latin typeface="Kanit" panose="020B0502040204020203" charset="0"/>
        <a:ea typeface="+mn-ea"/>
        <a:cs typeface="+mn-cs"/>
      </a:defRPr>
    </a:lvl8pPr>
    <a:lvl9pPr marL="3657600" algn="l" defTabSz="914400" rtl="0" eaLnBrk="1" latinLnBrk="0" hangingPunct="1">
      <a:defRPr kern="1200">
        <a:solidFill>
          <a:schemeClr val="tx1"/>
        </a:solidFill>
        <a:latin typeface="Kanit" panose="020B0502040204020203"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62B2"/>
    <a:srgbClr val="F4867C"/>
    <a:srgbClr val="FFFFFF"/>
    <a:srgbClr val="FFD38F"/>
    <a:srgbClr val="E9E9EB"/>
    <a:srgbClr val="F5F5F5"/>
    <a:srgbClr val="F9CADB"/>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BFC254-C987-4AF1-AEB5-131491C42AAF}" v="124" dt="2025-09-27T11:05:42.988"/>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138" y="-9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microsoft.com/office/2015/10/relationships/revisionInfo" Target="revisionInfo.xml"/><Relationship Id="rId21" Type="http://schemas.openxmlformats.org/officeDocument/2006/relationships/slide" Target="slides/slide10.xml"/><Relationship Id="rId34" Type="http://schemas.openxmlformats.org/officeDocument/2006/relationships/font" Target="fonts/font5.fntdata"/><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font" Target="fonts/font4.fntdata"/><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font" Target="fonts/font3.fntdata"/><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notesMaster" Target="notesMasters/notesMaster1.xml"/><Relationship Id="rId36"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font" Target="fonts/font1.fntdata"/><Relationship Id="rId35" Type="http://schemas.openxmlformats.org/officeDocument/2006/relationships/presProps" Target="presProps.xml"/><Relationship Id="rId8" Type="http://schemas.openxmlformats.org/officeDocument/2006/relationships/slideMaster" Target="slideMasters/slideMaster5.xml"/><Relationship Id="rId3"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CF394-F5FF-45F9-84BC-CA876F4CFB91}"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en-US"/>
        </a:p>
      </dgm:t>
    </dgm:pt>
    <dgm:pt modelId="{FEEEA870-76D7-4509-BCE6-704B097A2938}">
      <dgm:prSet/>
      <dgm:spPr/>
      <dgm:t>
        <a:bodyPr/>
        <a:lstStyle/>
        <a:p>
          <a:r>
            <a:rPr lang="am-ET">
              <a:latin typeface="Kanit (Body)"/>
            </a:rPr>
            <a:t>ኢንተርኔት እንታይ እዩ</a:t>
          </a:r>
          <a:endParaRPr lang="en-US">
            <a:latin typeface="Kanit (Body)"/>
          </a:endParaRPr>
        </a:p>
      </dgm:t>
    </dgm:pt>
    <dgm:pt modelId="{52150708-2E65-48A4-9D82-A239416039B8}" type="parTrans" cxnId="{D3BFCC9F-0BC1-4429-9BF3-D454FA4C10F9}">
      <dgm:prSet/>
      <dgm:spPr/>
      <dgm:t>
        <a:bodyPr/>
        <a:lstStyle/>
        <a:p>
          <a:endParaRPr lang="en-US"/>
        </a:p>
      </dgm:t>
    </dgm:pt>
    <dgm:pt modelId="{6CEC35EA-E9EC-4161-996E-28E0A6263917}" type="sibTrans" cxnId="{D3BFCC9F-0BC1-4429-9BF3-D454FA4C10F9}">
      <dgm:prSet/>
      <dgm:spPr/>
      <dgm:t>
        <a:bodyPr/>
        <a:lstStyle/>
        <a:p>
          <a:endParaRPr lang="en-US"/>
        </a:p>
      </dgm:t>
    </dgm:pt>
    <dgm:pt modelId="{38599437-5F9D-4B07-9FB7-EAC9D060FD23}">
      <dgm:prSet/>
      <dgm:spPr/>
      <dgm:t>
        <a:bodyPr/>
        <a:lstStyle/>
        <a:p>
          <a:r>
            <a:rPr lang="am-ET">
              <a:latin typeface="Kanit (Body)"/>
            </a:rPr>
            <a:t>እንታይ መሳለጥያታት የድልዮ (ኣ</a:t>
          </a:r>
          <a:r>
            <a:rPr lang="am-ET">
              <a:latin typeface="Nyala" panose="02000504070300020003" pitchFamily="2" charset="0"/>
            </a:rPr>
            <a:t>ቕሑ፤ መራኸቢ ኢንተርኔት)</a:t>
          </a:r>
          <a:endParaRPr lang="en-US">
            <a:latin typeface="Kanit (Body)"/>
          </a:endParaRPr>
        </a:p>
      </dgm:t>
    </dgm:pt>
    <dgm:pt modelId="{F5078FA4-9474-4EEC-847B-215B71D8A143}" type="parTrans" cxnId="{8B0D3102-9EEF-4AE9-AA87-2EE1B506F1EF}">
      <dgm:prSet/>
      <dgm:spPr/>
      <dgm:t>
        <a:bodyPr/>
        <a:lstStyle/>
        <a:p>
          <a:endParaRPr lang="en-US"/>
        </a:p>
      </dgm:t>
    </dgm:pt>
    <dgm:pt modelId="{39109E46-D5E6-419B-900F-27B0EBFC02E0}" type="sibTrans" cxnId="{8B0D3102-9EEF-4AE9-AA87-2EE1B506F1EF}">
      <dgm:prSet/>
      <dgm:spPr/>
      <dgm:t>
        <a:bodyPr/>
        <a:lstStyle/>
        <a:p>
          <a:endParaRPr lang="en-US"/>
        </a:p>
      </dgm:t>
    </dgm:pt>
    <dgm:pt modelId="{EF8DB10D-F894-4D08-95E2-CE8C4F399C44}">
      <dgm:prSet/>
      <dgm:spPr/>
      <dgm:t>
        <a:bodyPr/>
        <a:lstStyle/>
        <a:p>
          <a:r>
            <a:rPr lang="am-ET">
              <a:latin typeface="Kanit (Body)"/>
            </a:rPr>
            <a:t>ከመይ ምስ ኢንተርኔት ምርኻብ ከምዝከኣል</a:t>
          </a:r>
          <a:endParaRPr lang="en-US">
            <a:latin typeface="Kanit (Body)"/>
          </a:endParaRPr>
        </a:p>
      </dgm:t>
    </dgm:pt>
    <dgm:pt modelId="{8943245C-78D1-43F7-A8BB-FD3258331148}" type="parTrans" cxnId="{0F2199E4-B6F3-418D-9ECB-22998F3666B2}">
      <dgm:prSet/>
      <dgm:spPr/>
      <dgm:t>
        <a:bodyPr/>
        <a:lstStyle/>
        <a:p>
          <a:endParaRPr lang="en-US"/>
        </a:p>
      </dgm:t>
    </dgm:pt>
    <dgm:pt modelId="{B834DB16-8214-4C53-83BF-881AD2788194}" type="sibTrans" cxnId="{0F2199E4-B6F3-418D-9ECB-22998F3666B2}">
      <dgm:prSet/>
      <dgm:spPr/>
      <dgm:t>
        <a:bodyPr/>
        <a:lstStyle/>
        <a:p>
          <a:endParaRPr lang="en-US"/>
        </a:p>
      </dgm:t>
    </dgm:pt>
    <dgm:pt modelId="{D9FD0F7E-A6A7-40D6-BC80-A29F3825B25F}" type="pres">
      <dgm:prSet presAssocID="{60DCF394-F5FF-45F9-84BC-CA876F4CFB91}" presName="root" presStyleCnt="0">
        <dgm:presLayoutVars>
          <dgm:dir/>
          <dgm:resizeHandles val="exact"/>
        </dgm:presLayoutVars>
      </dgm:prSet>
      <dgm:spPr/>
    </dgm:pt>
    <dgm:pt modelId="{7E9DB15E-4D2A-414F-A238-80DFC498251D}" type="pres">
      <dgm:prSet presAssocID="{FEEEA870-76D7-4509-BCE6-704B097A2938}" presName="compNode" presStyleCnt="0"/>
      <dgm:spPr/>
    </dgm:pt>
    <dgm:pt modelId="{E92E38AD-3FC6-45D0-B34E-688141C95EFF}" type="pres">
      <dgm:prSet presAssocID="{FEEEA870-76D7-4509-BCE6-704B097A293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reless router"/>
        </a:ext>
      </dgm:extLst>
    </dgm:pt>
    <dgm:pt modelId="{DC236203-4A50-4863-B0A5-3B9CD8A20C95}" type="pres">
      <dgm:prSet presAssocID="{FEEEA870-76D7-4509-BCE6-704B097A2938}" presName="spaceRect" presStyleCnt="0"/>
      <dgm:spPr/>
    </dgm:pt>
    <dgm:pt modelId="{126DBFF0-F1C7-4CC1-9F31-27B0ADBBBE88}" type="pres">
      <dgm:prSet presAssocID="{FEEEA870-76D7-4509-BCE6-704B097A2938}" presName="textRect" presStyleLbl="revTx" presStyleIdx="0" presStyleCnt="3">
        <dgm:presLayoutVars>
          <dgm:chMax val="1"/>
          <dgm:chPref val="1"/>
        </dgm:presLayoutVars>
      </dgm:prSet>
      <dgm:spPr/>
    </dgm:pt>
    <dgm:pt modelId="{E718AFA4-79CA-4BBB-8A5F-BB0950E99FAA}" type="pres">
      <dgm:prSet presAssocID="{6CEC35EA-E9EC-4161-996E-28E0A6263917}" presName="sibTrans" presStyleCnt="0"/>
      <dgm:spPr/>
    </dgm:pt>
    <dgm:pt modelId="{62037760-D3CA-456F-ACCB-BA324CF9F139}" type="pres">
      <dgm:prSet presAssocID="{38599437-5F9D-4B07-9FB7-EAC9D060FD23}" presName="compNode" presStyleCnt="0"/>
      <dgm:spPr/>
    </dgm:pt>
    <dgm:pt modelId="{A8FDBED9-1FA7-4A06-B2D2-6A82CC605E2A}" type="pres">
      <dgm:prSet presAssocID="{38599437-5F9D-4B07-9FB7-EAC9D060FD2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reless"/>
        </a:ext>
      </dgm:extLst>
    </dgm:pt>
    <dgm:pt modelId="{49466965-370D-47D3-9010-BDE95403AB1B}" type="pres">
      <dgm:prSet presAssocID="{38599437-5F9D-4B07-9FB7-EAC9D060FD23}" presName="spaceRect" presStyleCnt="0"/>
      <dgm:spPr/>
    </dgm:pt>
    <dgm:pt modelId="{9ED3C6B6-CF08-4A73-A5A1-821EBB88D088}" type="pres">
      <dgm:prSet presAssocID="{38599437-5F9D-4B07-9FB7-EAC9D060FD23}" presName="textRect" presStyleLbl="revTx" presStyleIdx="1" presStyleCnt="3">
        <dgm:presLayoutVars>
          <dgm:chMax val="1"/>
          <dgm:chPref val="1"/>
        </dgm:presLayoutVars>
      </dgm:prSet>
      <dgm:spPr/>
    </dgm:pt>
    <dgm:pt modelId="{CC4EB168-4F57-4260-BEF6-3F8B07ACEB83}" type="pres">
      <dgm:prSet presAssocID="{39109E46-D5E6-419B-900F-27B0EBFC02E0}" presName="sibTrans" presStyleCnt="0"/>
      <dgm:spPr/>
    </dgm:pt>
    <dgm:pt modelId="{4EF68DEB-5ADC-4CD4-B008-2433CA5E2083}" type="pres">
      <dgm:prSet presAssocID="{EF8DB10D-F894-4D08-95E2-CE8C4F399C44}" presName="compNode" presStyleCnt="0"/>
      <dgm:spPr/>
    </dgm:pt>
    <dgm:pt modelId="{04378CDC-33C8-47C5-BEE1-1BBDA30E6621}" type="pres">
      <dgm:prSet presAssocID="{EF8DB10D-F894-4D08-95E2-CE8C4F399C4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i-Fi"/>
        </a:ext>
      </dgm:extLst>
    </dgm:pt>
    <dgm:pt modelId="{69A8023B-7569-4FD5-BDEB-F09FDD3D847C}" type="pres">
      <dgm:prSet presAssocID="{EF8DB10D-F894-4D08-95E2-CE8C4F399C44}" presName="spaceRect" presStyleCnt="0"/>
      <dgm:spPr/>
    </dgm:pt>
    <dgm:pt modelId="{433C1E45-6E43-4C65-9D78-48A7CB05B6CC}" type="pres">
      <dgm:prSet presAssocID="{EF8DB10D-F894-4D08-95E2-CE8C4F399C44}" presName="textRect" presStyleLbl="revTx" presStyleIdx="2" presStyleCnt="3">
        <dgm:presLayoutVars>
          <dgm:chMax val="1"/>
          <dgm:chPref val="1"/>
        </dgm:presLayoutVars>
      </dgm:prSet>
      <dgm:spPr/>
    </dgm:pt>
  </dgm:ptLst>
  <dgm:cxnLst>
    <dgm:cxn modelId="{8B0D3102-9EEF-4AE9-AA87-2EE1B506F1EF}" srcId="{60DCF394-F5FF-45F9-84BC-CA876F4CFB91}" destId="{38599437-5F9D-4B07-9FB7-EAC9D060FD23}" srcOrd="1" destOrd="0" parTransId="{F5078FA4-9474-4EEC-847B-215B71D8A143}" sibTransId="{39109E46-D5E6-419B-900F-27B0EBFC02E0}"/>
    <dgm:cxn modelId="{48595B49-206C-4DF5-9049-D1760B74041F}" type="presOf" srcId="{38599437-5F9D-4B07-9FB7-EAC9D060FD23}" destId="{9ED3C6B6-CF08-4A73-A5A1-821EBB88D088}" srcOrd="0" destOrd="0" presId="urn:microsoft.com/office/officeart/2018/2/layout/IconLabelList"/>
    <dgm:cxn modelId="{D3BFCC9F-0BC1-4429-9BF3-D454FA4C10F9}" srcId="{60DCF394-F5FF-45F9-84BC-CA876F4CFB91}" destId="{FEEEA870-76D7-4509-BCE6-704B097A2938}" srcOrd="0" destOrd="0" parTransId="{52150708-2E65-48A4-9D82-A239416039B8}" sibTransId="{6CEC35EA-E9EC-4161-996E-28E0A6263917}"/>
    <dgm:cxn modelId="{11C1FDA5-C2E5-4D8D-8A26-8E7E3E5E8477}" type="presOf" srcId="{FEEEA870-76D7-4509-BCE6-704B097A2938}" destId="{126DBFF0-F1C7-4CC1-9F31-27B0ADBBBE88}" srcOrd="0" destOrd="0" presId="urn:microsoft.com/office/officeart/2018/2/layout/IconLabelList"/>
    <dgm:cxn modelId="{E27BE7AE-DDA7-4E09-AC71-13948F95E9E9}" type="presOf" srcId="{60DCF394-F5FF-45F9-84BC-CA876F4CFB91}" destId="{D9FD0F7E-A6A7-40D6-BC80-A29F3825B25F}" srcOrd="0" destOrd="0" presId="urn:microsoft.com/office/officeart/2018/2/layout/IconLabelList"/>
    <dgm:cxn modelId="{910700CE-6A88-47E4-A0CE-996B159DB3F9}" type="presOf" srcId="{EF8DB10D-F894-4D08-95E2-CE8C4F399C44}" destId="{433C1E45-6E43-4C65-9D78-48A7CB05B6CC}" srcOrd="0" destOrd="0" presId="urn:microsoft.com/office/officeart/2018/2/layout/IconLabelList"/>
    <dgm:cxn modelId="{0F2199E4-B6F3-418D-9ECB-22998F3666B2}" srcId="{60DCF394-F5FF-45F9-84BC-CA876F4CFB91}" destId="{EF8DB10D-F894-4D08-95E2-CE8C4F399C44}" srcOrd="2" destOrd="0" parTransId="{8943245C-78D1-43F7-A8BB-FD3258331148}" sibTransId="{B834DB16-8214-4C53-83BF-881AD2788194}"/>
    <dgm:cxn modelId="{98309D71-A6A6-4D67-87F7-D39EF29FD24D}" type="presParOf" srcId="{D9FD0F7E-A6A7-40D6-BC80-A29F3825B25F}" destId="{7E9DB15E-4D2A-414F-A238-80DFC498251D}" srcOrd="0" destOrd="0" presId="urn:microsoft.com/office/officeart/2018/2/layout/IconLabelList"/>
    <dgm:cxn modelId="{234BF2A9-F5AD-4B36-A9AE-86481EABFFA4}" type="presParOf" srcId="{7E9DB15E-4D2A-414F-A238-80DFC498251D}" destId="{E92E38AD-3FC6-45D0-B34E-688141C95EFF}" srcOrd="0" destOrd="0" presId="urn:microsoft.com/office/officeart/2018/2/layout/IconLabelList"/>
    <dgm:cxn modelId="{C4DA6E89-7F6F-46F2-AC60-0735290B0759}" type="presParOf" srcId="{7E9DB15E-4D2A-414F-A238-80DFC498251D}" destId="{DC236203-4A50-4863-B0A5-3B9CD8A20C95}" srcOrd="1" destOrd="0" presId="urn:microsoft.com/office/officeart/2018/2/layout/IconLabelList"/>
    <dgm:cxn modelId="{AB41CA0C-3EC8-4A86-95B8-00ADBBC5F1D0}" type="presParOf" srcId="{7E9DB15E-4D2A-414F-A238-80DFC498251D}" destId="{126DBFF0-F1C7-4CC1-9F31-27B0ADBBBE88}" srcOrd="2" destOrd="0" presId="urn:microsoft.com/office/officeart/2018/2/layout/IconLabelList"/>
    <dgm:cxn modelId="{EAA5BE48-FA96-4D6E-9375-BB644CDADBB2}" type="presParOf" srcId="{D9FD0F7E-A6A7-40D6-BC80-A29F3825B25F}" destId="{E718AFA4-79CA-4BBB-8A5F-BB0950E99FAA}" srcOrd="1" destOrd="0" presId="urn:microsoft.com/office/officeart/2018/2/layout/IconLabelList"/>
    <dgm:cxn modelId="{F0ADE897-CFFE-4D2C-9906-B46C8D1A9BF8}" type="presParOf" srcId="{D9FD0F7E-A6A7-40D6-BC80-A29F3825B25F}" destId="{62037760-D3CA-456F-ACCB-BA324CF9F139}" srcOrd="2" destOrd="0" presId="urn:microsoft.com/office/officeart/2018/2/layout/IconLabelList"/>
    <dgm:cxn modelId="{A3938D2A-2CD2-4CF9-9184-B10870DC2D13}" type="presParOf" srcId="{62037760-D3CA-456F-ACCB-BA324CF9F139}" destId="{A8FDBED9-1FA7-4A06-B2D2-6A82CC605E2A}" srcOrd="0" destOrd="0" presId="urn:microsoft.com/office/officeart/2018/2/layout/IconLabelList"/>
    <dgm:cxn modelId="{F2D329C0-3DA1-4AFC-A0B2-C82AD2AB311E}" type="presParOf" srcId="{62037760-D3CA-456F-ACCB-BA324CF9F139}" destId="{49466965-370D-47D3-9010-BDE95403AB1B}" srcOrd="1" destOrd="0" presId="urn:microsoft.com/office/officeart/2018/2/layout/IconLabelList"/>
    <dgm:cxn modelId="{BBF24303-2AC5-4E77-82F3-92AE4BD3CFBA}" type="presParOf" srcId="{62037760-D3CA-456F-ACCB-BA324CF9F139}" destId="{9ED3C6B6-CF08-4A73-A5A1-821EBB88D088}" srcOrd="2" destOrd="0" presId="urn:microsoft.com/office/officeart/2018/2/layout/IconLabelList"/>
    <dgm:cxn modelId="{3E8AB271-C6CB-436B-9A9B-875FE7353FEF}" type="presParOf" srcId="{D9FD0F7E-A6A7-40D6-BC80-A29F3825B25F}" destId="{CC4EB168-4F57-4260-BEF6-3F8B07ACEB83}" srcOrd="3" destOrd="0" presId="urn:microsoft.com/office/officeart/2018/2/layout/IconLabelList"/>
    <dgm:cxn modelId="{11104F88-165D-4F2B-A439-D19F8CCA781E}" type="presParOf" srcId="{D9FD0F7E-A6A7-40D6-BC80-A29F3825B25F}" destId="{4EF68DEB-5ADC-4CD4-B008-2433CA5E2083}" srcOrd="4" destOrd="0" presId="urn:microsoft.com/office/officeart/2018/2/layout/IconLabelList"/>
    <dgm:cxn modelId="{E7112BAF-0BFB-4F73-B8C7-5EEFDFC6BB81}" type="presParOf" srcId="{4EF68DEB-5ADC-4CD4-B008-2433CA5E2083}" destId="{04378CDC-33C8-47C5-BEE1-1BBDA30E6621}" srcOrd="0" destOrd="0" presId="urn:microsoft.com/office/officeart/2018/2/layout/IconLabelList"/>
    <dgm:cxn modelId="{E7A3ACE5-5C48-405A-A360-78CAFCCCE26A}" type="presParOf" srcId="{4EF68DEB-5ADC-4CD4-B008-2433CA5E2083}" destId="{69A8023B-7569-4FD5-BDEB-F09FDD3D847C}" srcOrd="1" destOrd="0" presId="urn:microsoft.com/office/officeart/2018/2/layout/IconLabelList"/>
    <dgm:cxn modelId="{89B25F3D-A38F-4C40-B3C6-7C1D117736D8}" type="presParOf" srcId="{4EF68DEB-5ADC-4CD4-B008-2433CA5E2083}" destId="{433C1E45-6E43-4C65-9D78-48A7CB05B6C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12797F-90DB-406A-A7F0-899C9A84CA74}"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DD2036F9-CC2C-409B-BB6D-28FDBF38A1E8}">
      <dgm:prSet custT="1"/>
      <dgm:spPr/>
      <dgm:t>
        <a:bodyPr/>
        <a:lstStyle/>
        <a:p>
          <a:pPr>
            <a:lnSpc>
              <a:spcPct val="100000"/>
            </a:lnSpc>
            <a:defRPr cap="all"/>
          </a:pPr>
          <a:r>
            <a:rPr lang="am-ET" sz="2000" b="0" i="0" cap="none" baseline="0"/>
            <a:t>ምጥቃም መተኣላለሺ ሓበሬታ</a:t>
          </a:r>
          <a:endParaRPr lang="en-US" sz="2000" cap="none" baseline="0"/>
        </a:p>
      </dgm:t>
    </dgm:pt>
    <dgm:pt modelId="{1CCB7C0B-89DE-4117-92CA-5366D0FFFAD8}" type="parTrans" cxnId="{14A211C3-E5CD-4FAD-B05A-51C982C0A536}">
      <dgm:prSet/>
      <dgm:spPr/>
      <dgm:t>
        <a:bodyPr/>
        <a:lstStyle/>
        <a:p>
          <a:endParaRPr lang="en-US"/>
        </a:p>
      </dgm:t>
    </dgm:pt>
    <dgm:pt modelId="{5E7B32FA-5626-4B0A-B755-A0FFCC2AA625}" type="sibTrans" cxnId="{14A211C3-E5CD-4FAD-B05A-51C982C0A536}">
      <dgm:prSet/>
      <dgm:spPr/>
      <dgm:t>
        <a:bodyPr/>
        <a:lstStyle/>
        <a:p>
          <a:endParaRPr lang="en-US"/>
        </a:p>
      </dgm:t>
    </dgm:pt>
    <dgm:pt modelId="{233AD2ED-0F79-44AE-8639-BFFA7030517B}">
      <dgm:prSet custT="1"/>
      <dgm:spPr/>
      <dgm:t>
        <a:bodyPr/>
        <a:lstStyle/>
        <a:p>
          <a:pPr>
            <a:lnSpc>
              <a:spcPct val="100000"/>
            </a:lnSpc>
            <a:defRPr cap="all"/>
          </a:pPr>
          <a:r>
            <a:rPr lang="am-ET" sz="2000" b="0" i="0" cap="none" baseline="0"/>
            <a:t>ንሓበሬታ ምእላሽ</a:t>
          </a:r>
          <a:endParaRPr lang="en-US" sz="2000" cap="none" baseline="0"/>
        </a:p>
      </dgm:t>
    </dgm:pt>
    <dgm:pt modelId="{DD693727-C7F3-4772-B4FA-BA205EAC4623}" type="parTrans" cxnId="{B137AB54-78F1-4E23-A7FA-1481B4693704}">
      <dgm:prSet/>
      <dgm:spPr/>
      <dgm:t>
        <a:bodyPr/>
        <a:lstStyle/>
        <a:p>
          <a:endParaRPr lang="en-US"/>
        </a:p>
      </dgm:t>
    </dgm:pt>
    <dgm:pt modelId="{73087D1C-629F-4AC7-9F28-0D5A597E02D9}" type="sibTrans" cxnId="{B137AB54-78F1-4E23-A7FA-1481B4693704}">
      <dgm:prSet/>
      <dgm:spPr/>
      <dgm:t>
        <a:bodyPr/>
        <a:lstStyle/>
        <a:p>
          <a:endParaRPr lang="en-US"/>
        </a:p>
      </dgm:t>
    </dgm:pt>
    <dgm:pt modelId="{F23BDDE0-0547-4B97-BD4B-B773F77E9000}">
      <dgm:prSet custT="1"/>
      <dgm:spPr/>
      <dgm:t>
        <a:bodyPr/>
        <a:lstStyle/>
        <a:p>
          <a:pPr>
            <a:lnSpc>
              <a:spcPct val="100000"/>
            </a:lnSpc>
            <a:defRPr cap="all"/>
          </a:pPr>
          <a:r>
            <a:rPr lang="en-US" sz="2000" b="0" i="0" cap="none" baseline="0" dirty="0"/>
            <a:t> </a:t>
          </a:r>
          <a:r>
            <a:rPr lang="am-ET" sz="2000" b="0" i="0" cap="none" baseline="0" dirty="0"/>
            <a:t>ድረ</a:t>
          </a:r>
          <a:r>
            <a:rPr lang="en-US" sz="2000" b="0" i="0" cap="none" baseline="0" dirty="0"/>
            <a:t>-</a:t>
          </a:r>
          <a:r>
            <a:rPr lang="am-ET" sz="2000" b="0" i="0" cap="none" baseline="0" dirty="0"/>
            <a:t>ገጻት </a:t>
          </a:r>
          <a:endParaRPr lang="en-US" sz="2000" cap="none" baseline="0" dirty="0"/>
        </a:p>
      </dgm:t>
    </dgm:pt>
    <dgm:pt modelId="{1D841FF9-2B19-4519-B1A1-B9D04AA29F8E}" type="parTrans" cxnId="{7F1840CC-8A5B-467C-B3A5-CBF874695BBD}">
      <dgm:prSet/>
      <dgm:spPr/>
      <dgm:t>
        <a:bodyPr/>
        <a:lstStyle/>
        <a:p>
          <a:endParaRPr lang="en-US"/>
        </a:p>
      </dgm:t>
    </dgm:pt>
    <dgm:pt modelId="{A9C21E23-2641-436D-9208-6307892E2AFE}" type="sibTrans" cxnId="{7F1840CC-8A5B-467C-B3A5-CBF874695BBD}">
      <dgm:prSet/>
      <dgm:spPr/>
      <dgm:t>
        <a:bodyPr/>
        <a:lstStyle/>
        <a:p>
          <a:endParaRPr lang="en-US"/>
        </a:p>
      </dgm:t>
    </dgm:pt>
    <dgm:pt modelId="{8D6702BC-5122-4CDC-BC59-03E0ACCF0433}" type="pres">
      <dgm:prSet presAssocID="{A612797F-90DB-406A-A7F0-899C9A84CA74}" presName="root" presStyleCnt="0">
        <dgm:presLayoutVars>
          <dgm:dir/>
          <dgm:resizeHandles val="exact"/>
        </dgm:presLayoutVars>
      </dgm:prSet>
      <dgm:spPr/>
    </dgm:pt>
    <dgm:pt modelId="{8D2EC5D1-BFBB-4CCA-A89E-E443196427F0}" type="pres">
      <dgm:prSet presAssocID="{DD2036F9-CC2C-409B-BB6D-28FDBF38A1E8}" presName="compNode" presStyleCnt="0"/>
      <dgm:spPr/>
    </dgm:pt>
    <dgm:pt modelId="{C9797392-E7B9-4CEA-91B9-3A16BA64980E}" type="pres">
      <dgm:prSet presAssocID="{DD2036F9-CC2C-409B-BB6D-28FDBF38A1E8}" presName="iconBgRect" presStyleLbl="bgShp" presStyleIdx="0" presStyleCnt="3"/>
      <dgm:spPr/>
    </dgm:pt>
    <dgm:pt modelId="{E2F04202-03CF-40F1-84F2-A09657B753E3}" type="pres">
      <dgm:prSet presAssocID="{DD2036F9-CC2C-409B-BB6D-28FDBF38A1E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itor"/>
        </a:ext>
      </dgm:extLst>
    </dgm:pt>
    <dgm:pt modelId="{ED5BC7BD-1B56-4355-BEBB-5A5D2C5D32EC}" type="pres">
      <dgm:prSet presAssocID="{DD2036F9-CC2C-409B-BB6D-28FDBF38A1E8}" presName="spaceRect" presStyleCnt="0"/>
      <dgm:spPr/>
    </dgm:pt>
    <dgm:pt modelId="{5AA735E8-5D09-4B86-BAE9-CE6AB621A7DF}" type="pres">
      <dgm:prSet presAssocID="{DD2036F9-CC2C-409B-BB6D-28FDBF38A1E8}" presName="textRect" presStyleLbl="revTx" presStyleIdx="0" presStyleCnt="3">
        <dgm:presLayoutVars>
          <dgm:chMax val="1"/>
          <dgm:chPref val="1"/>
        </dgm:presLayoutVars>
      </dgm:prSet>
      <dgm:spPr/>
    </dgm:pt>
    <dgm:pt modelId="{B89E7FD5-F894-48DF-885B-1E49085A1092}" type="pres">
      <dgm:prSet presAssocID="{5E7B32FA-5626-4B0A-B755-A0FFCC2AA625}" presName="sibTrans" presStyleCnt="0"/>
      <dgm:spPr/>
    </dgm:pt>
    <dgm:pt modelId="{C175ACA2-7019-4A3E-B088-B577B927D783}" type="pres">
      <dgm:prSet presAssocID="{233AD2ED-0F79-44AE-8639-BFFA7030517B}" presName="compNode" presStyleCnt="0"/>
      <dgm:spPr/>
    </dgm:pt>
    <dgm:pt modelId="{E4D30F78-174F-415E-B00E-B7AA3442AA9D}" type="pres">
      <dgm:prSet presAssocID="{233AD2ED-0F79-44AE-8639-BFFA7030517B}" presName="iconBgRect" presStyleLbl="bgShp" presStyleIdx="1" presStyleCnt="3"/>
      <dgm:spPr/>
    </dgm:pt>
    <dgm:pt modelId="{E2FC64E7-F4F8-4C49-B487-CBF09731FDE9}" type="pres">
      <dgm:prSet presAssocID="{233AD2ED-0F79-44AE-8639-BFFA7030517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search"/>
        </a:ext>
      </dgm:extLst>
    </dgm:pt>
    <dgm:pt modelId="{65DBF3BB-7299-4ED3-8B91-FC461F0EAC13}" type="pres">
      <dgm:prSet presAssocID="{233AD2ED-0F79-44AE-8639-BFFA7030517B}" presName="spaceRect" presStyleCnt="0"/>
      <dgm:spPr/>
    </dgm:pt>
    <dgm:pt modelId="{949B162A-5B67-4555-8863-0076D724ED87}" type="pres">
      <dgm:prSet presAssocID="{233AD2ED-0F79-44AE-8639-BFFA7030517B}" presName="textRect" presStyleLbl="revTx" presStyleIdx="1" presStyleCnt="3">
        <dgm:presLayoutVars>
          <dgm:chMax val="1"/>
          <dgm:chPref val="1"/>
        </dgm:presLayoutVars>
      </dgm:prSet>
      <dgm:spPr/>
    </dgm:pt>
    <dgm:pt modelId="{43078975-6EEB-42F6-ADD6-40E183A7FDAD}" type="pres">
      <dgm:prSet presAssocID="{73087D1C-629F-4AC7-9F28-0D5A597E02D9}" presName="sibTrans" presStyleCnt="0"/>
      <dgm:spPr/>
    </dgm:pt>
    <dgm:pt modelId="{DEDFBE60-5588-4814-89E5-7103A6F4B12D}" type="pres">
      <dgm:prSet presAssocID="{F23BDDE0-0547-4B97-BD4B-B773F77E9000}" presName="compNode" presStyleCnt="0"/>
      <dgm:spPr/>
    </dgm:pt>
    <dgm:pt modelId="{BBD1D960-0FC3-42E1-AA57-E69590489873}" type="pres">
      <dgm:prSet presAssocID="{F23BDDE0-0547-4B97-BD4B-B773F77E9000}" presName="iconBgRect" presStyleLbl="bgShp" presStyleIdx="2" presStyleCnt="3"/>
      <dgm:spPr/>
    </dgm:pt>
    <dgm:pt modelId="{EAD16175-27CB-412D-8F8A-19402FB18A77}" type="pres">
      <dgm:prSet presAssocID="{F23BDDE0-0547-4B97-BD4B-B773F77E900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aptop"/>
        </a:ext>
      </dgm:extLst>
    </dgm:pt>
    <dgm:pt modelId="{4744F41D-0E13-44C8-A3B1-DF02F4A9F7EF}" type="pres">
      <dgm:prSet presAssocID="{F23BDDE0-0547-4B97-BD4B-B773F77E9000}" presName="spaceRect" presStyleCnt="0"/>
      <dgm:spPr/>
    </dgm:pt>
    <dgm:pt modelId="{EFBB6AAF-FD7F-4B1B-92BA-46E6162E7E47}" type="pres">
      <dgm:prSet presAssocID="{F23BDDE0-0547-4B97-BD4B-B773F77E9000}" presName="textRect" presStyleLbl="revTx" presStyleIdx="2" presStyleCnt="3">
        <dgm:presLayoutVars>
          <dgm:chMax val="1"/>
          <dgm:chPref val="1"/>
        </dgm:presLayoutVars>
      </dgm:prSet>
      <dgm:spPr/>
    </dgm:pt>
  </dgm:ptLst>
  <dgm:cxnLst>
    <dgm:cxn modelId="{731DA422-422B-4FB2-AC6D-B3998F3CD915}" type="presOf" srcId="{DD2036F9-CC2C-409B-BB6D-28FDBF38A1E8}" destId="{5AA735E8-5D09-4B86-BAE9-CE6AB621A7DF}" srcOrd="0" destOrd="0" presId="urn:microsoft.com/office/officeart/2018/5/layout/IconCircleLabelList"/>
    <dgm:cxn modelId="{B137AB54-78F1-4E23-A7FA-1481B4693704}" srcId="{A612797F-90DB-406A-A7F0-899C9A84CA74}" destId="{233AD2ED-0F79-44AE-8639-BFFA7030517B}" srcOrd="1" destOrd="0" parTransId="{DD693727-C7F3-4772-B4FA-BA205EAC4623}" sibTransId="{73087D1C-629F-4AC7-9F28-0D5A597E02D9}"/>
    <dgm:cxn modelId="{7C715B9C-95BA-4A5A-868B-56F5892728A6}" type="presOf" srcId="{A612797F-90DB-406A-A7F0-899C9A84CA74}" destId="{8D6702BC-5122-4CDC-BC59-03E0ACCF0433}" srcOrd="0" destOrd="0" presId="urn:microsoft.com/office/officeart/2018/5/layout/IconCircleLabelList"/>
    <dgm:cxn modelId="{14A211C3-E5CD-4FAD-B05A-51C982C0A536}" srcId="{A612797F-90DB-406A-A7F0-899C9A84CA74}" destId="{DD2036F9-CC2C-409B-BB6D-28FDBF38A1E8}" srcOrd="0" destOrd="0" parTransId="{1CCB7C0B-89DE-4117-92CA-5366D0FFFAD8}" sibTransId="{5E7B32FA-5626-4B0A-B755-A0FFCC2AA625}"/>
    <dgm:cxn modelId="{7F1840CC-8A5B-467C-B3A5-CBF874695BBD}" srcId="{A612797F-90DB-406A-A7F0-899C9A84CA74}" destId="{F23BDDE0-0547-4B97-BD4B-B773F77E9000}" srcOrd="2" destOrd="0" parTransId="{1D841FF9-2B19-4519-B1A1-B9D04AA29F8E}" sibTransId="{A9C21E23-2641-436D-9208-6307892E2AFE}"/>
    <dgm:cxn modelId="{3CDD06CD-6006-4A96-B229-2026AE7EF645}" type="presOf" srcId="{233AD2ED-0F79-44AE-8639-BFFA7030517B}" destId="{949B162A-5B67-4555-8863-0076D724ED87}" srcOrd="0" destOrd="0" presId="urn:microsoft.com/office/officeart/2018/5/layout/IconCircleLabelList"/>
    <dgm:cxn modelId="{1D0392DB-52EE-4FF1-95B2-8DE7697066AB}" type="presOf" srcId="{F23BDDE0-0547-4B97-BD4B-B773F77E9000}" destId="{EFBB6AAF-FD7F-4B1B-92BA-46E6162E7E47}" srcOrd="0" destOrd="0" presId="urn:microsoft.com/office/officeart/2018/5/layout/IconCircleLabelList"/>
    <dgm:cxn modelId="{C5E15919-3788-4362-9429-F97825A7A300}" type="presParOf" srcId="{8D6702BC-5122-4CDC-BC59-03E0ACCF0433}" destId="{8D2EC5D1-BFBB-4CCA-A89E-E443196427F0}" srcOrd="0" destOrd="0" presId="urn:microsoft.com/office/officeart/2018/5/layout/IconCircleLabelList"/>
    <dgm:cxn modelId="{02E047A7-72CA-487F-AF0C-8B3303F56A4E}" type="presParOf" srcId="{8D2EC5D1-BFBB-4CCA-A89E-E443196427F0}" destId="{C9797392-E7B9-4CEA-91B9-3A16BA64980E}" srcOrd="0" destOrd="0" presId="urn:microsoft.com/office/officeart/2018/5/layout/IconCircleLabelList"/>
    <dgm:cxn modelId="{F16B2CA3-215D-4AA2-956F-68ADD623109F}" type="presParOf" srcId="{8D2EC5D1-BFBB-4CCA-A89E-E443196427F0}" destId="{E2F04202-03CF-40F1-84F2-A09657B753E3}" srcOrd="1" destOrd="0" presId="urn:microsoft.com/office/officeart/2018/5/layout/IconCircleLabelList"/>
    <dgm:cxn modelId="{6D72C5F5-A2E6-4CAC-8F32-FE07A09E084D}" type="presParOf" srcId="{8D2EC5D1-BFBB-4CCA-A89E-E443196427F0}" destId="{ED5BC7BD-1B56-4355-BEBB-5A5D2C5D32EC}" srcOrd="2" destOrd="0" presId="urn:microsoft.com/office/officeart/2018/5/layout/IconCircleLabelList"/>
    <dgm:cxn modelId="{E4D89B11-978C-4AAA-ABBC-97A0E341F6DE}" type="presParOf" srcId="{8D2EC5D1-BFBB-4CCA-A89E-E443196427F0}" destId="{5AA735E8-5D09-4B86-BAE9-CE6AB621A7DF}" srcOrd="3" destOrd="0" presId="urn:microsoft.com/office/officeart/2018/5/layout/IconCircleLabelList"/>
    <dgm:cxn modelId="{0D207E8F-E934-433D-B3FC-B4D47631C1EC}" type="presParOf" srcId="{8D6702BC-5122-4CDC-BC59-03E0ACCF0433}" destId="{B89E7FD5-F894-48DF-885B-1E49085A1092}" srcOrd="1" destOrd="0" presId="urn:microsoft.com/office/officeart/2018/5/layout/IconCircleLabelList"/>
    <dgm:cxn modelId="{217FB1C2-1227-43FD-B9BD-8996AA79F9F1}" type="presParOf" srcId="{8D6702BC-5122-4CDC-BC59-03E0ACCF0433}" destId="{C175ACA2-7019-4A3E-B088-B577B927D783}" srcOrd="2" destOrd="0" presId="urn:microsoft.com/office/officeart/2018/5/layout/IconCircleLabelList"/>
    <dgm:cxn modelId="{B66F31F8-7F87-45A9-AB90-50FB20F2B768}" type="presParOf" srcId="{C175ACA2-7019-4A3E-B088-B577B927D783}" destId="{E4D30F78-174F-415E-B00E-B7AA3442AA9D}" srcOrd="0" destOrd="0" presId="urn:microsoft.com/office/officeart/2018/5/layout/IconCircleLabelList"/>
    <dgm:cxn modelId="{DA609C7B-B5B8-41BC-B158-1453C43A17C1}" type="presParOf" srcId="{C175ACA2-7019-4A3E-B088-B577B927D783}" destId="{E2FC64E7-F4F8-4C49-B487-CBF09731FDE9}" srcOrd="1" destOrd="0" presId="urn:microsoft.com/office/officeart/2018/5/layout/IconCircleLabelList"/>
    <dgm:cxn modelId="{D84DE727-80A5-436A-B66F-6A139AF925D5}" type="presParOf" srcId="{C175ACA2-7019-4A3E-B088-B577B927D783}" destId="{65DBF3BB-7299-4ED3-8B91-FC461F0EAC13}" srcOrd="2" destOrd="0" presId="urn:microsoft.com/office/officeart/2018/5/layout/IconCircleLabelList"/>
    <dgm:cxn modelId="{C4F6A1DA-948F-42E7-82A1-5EBF37757340}" type="presParOf" srcId="{C175ACA2-7019-4A3E-B088-B577B927D783}" destId="{949B162A-5B67-4555-8863-0076D724ED87}" srcOrd="3" destOrd="0" presId="urn:microsoft.com/office/officeart/2018/5/layout/IconCircleLabelList"/>
    <dgm:cxn modelId="{2C1A209A-44FB-491D-99B1-E2622598DAEA}" type="presParOf" srcId="{8D6702BC-5122-4CDC-BC59-03E0ACCF0433}" destId="{43078975-6EEB-42F6-ADD6-40E183A7FDAD}" srcOrd="3" destOrd="0" presId="urn:microsoft.com/office/officeart/2018/5/layout/IconCircleLabelList"/>
    <dgm:cxn modelId="{7B21A0AE-737F-4FB1-9C62-DB58B645644E}" type="presParOf" srcId="{8D6702BC-5122-4CDC-BC59-03E0ACCF0433}" destId="{DEDFBE60-5588-4814-89E5-7103A6F4B12D}" srcOrd="4" destOrd="0" presId="urn:microsoft.com/office/officeart/2018/5/layout/IconCircleLabelList"/>
    <dgm:cxn modelId="{215DAF81-E4AA-4B52-892B-07D939989B94}" type="presParOf" srcId="{DEDFBE60-5588-4814-89E5-7103A6F4B12D}" destId="{BBD1D960-0FC3-42E1-AA57-E69590489873}" srcOrd="0" destOrd="0" presId="urn:microsoft.com/office/officeart/2018/5/layout/IconCircleLabelList"/>
    <dgm:cxn modelId="{1400D92C-A4E7-4609-8DEC-101400782846}" type="presParOf" srcId="{DEDFBE60-5588-4814-89E5-7103A6F4B12D}" destId="{EAD16175-27CB-412D-8F8A-19402FB18A77}" srcOrd="1" destOrd="0" presId="urn:microsoft.com/office/officeart/2018/5/layout/IconCircleLabelList"/>
    <dgm:cxn modelId="{ACE63680-68F0-4154-88CC-76369622B970}" type="presParOf" srcId="{DEDFBE60-5588-4814-89E5-7103A6F4B12D}" destId="{4744F41D-0E13-44C8-A3B1-DF02F4A9F7EF}" srcOrd="2" destOrd="0" presId="urn:microsoft.com/office/officeart/2018/5/layout/IconCircleLabelList"/>
    <dgm:cxn modelId="{24BDE754-10AC-4B4D-B586-47F7032A5CE8}" type="presParOf" srcId="{DEDFBE60-5588-4814-89E5-7103A6F4B12D}" destId="{EFBB6AAF-FD7F-4B1B-92BA-46E6162E7E47}"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80F5A9-E7EE-41C0-8221-96165DD27CC9}"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en-US"/>
        </a:p>
      </dgm:t>
    </dgm:pt>
    <dgm:pt modelId="{B36C2E99-3582-4285-9B48-6012DCC7D40F}">
      <dgm:prSet custT="1"/>
      <dgm:spPr/>
      <dgm:t>
        <a:bodyPr/>
        <a:lstStyle/>
        <a:p>
          <a:pPr>
            <a:lnSpc>
              <a:spcPct val="100000"/>
            </a:lnSpc>
            <a:defRPr cap="all"/>
          </a:pPr>
          <a:r>
            <a:rPr lang="am-ET" sz="2400" cap="none" baseline="0" dirty="0"/>
            <a:t>ምምራጽ ስርዓት ድሕነትን ውልቀ ሕርያን</a:t>
          </a:r>
          <a:endParaRPr lang="en-US" sz="2400" cap="none" baseline="0" dirty="0"/>
        </a:p>
      </dgm:t>
    </dgm:pt>
    <dgm:pt modelId="{61158084-A450-4C14-8DA6-39A1893850E1}" type="parTrans" cxnId="{C88C7E2D-095F-4899-A69C-4AD7F6F24B56}">
      <dgm:prSet/>
      <dgm:spPr/>
      <dgm:t>
        <a:bodyPr/>
        <a:lstStyle/>
        <a:p>
          <a:endParaRPr lang="en-US"/>
        </a:p>
      </dgm:t>
    </dgm:pt>
    <dgm:pt modelId="{FA4E1D6D-9320-45F5-B6F5-B9C90864B4AD}" type="sibTrans" cxnId="{C88C7E2D-095F-4899-A69C-4AD7F6F24B56}">
      <dgm:prSet/>
      <dgm:spPr/>
      <dgm:t>
        <a:bodyPr/>
        <a:lstStyle/>
        <a:p>
          <a:endParaRPr lang="en-US"/>
        </a:p>
      </dgm:t>
    </dgm:pt>
    <dgm:pt modelId="{1AA3871A-9697-4838-B29F-7578E8AA6A9A}">
      <dgm:prSet custT="1"/>
      <dgm:spPr/>
      <dgm:t>
        <a:bodyPr/>
        <a:lstStyle/>
        <a:p>
          <a:pPr>
            <a:lnSpc>
              <a:spcPct val="100000"/>
            </a:lnSpc>
            <a:defRPr cap="all"/>
          </a:pPr>
          <a:r>
            <a:rPr lang="am-ET" sz="2400" cap="none" baseline="0"/>
            <a:t>ድሕነቱ ዝተሓለወ ናይ ኦንላይን ዕድጊት ምፍጻም</a:t>
          </a:r>
          <a:endParaRPr lang="en-US" sz="2400" cap="none" baseline="0"/>
        </a:p>
      </dgm:t>
    </dgm:pt>
    <dgm:pt modelId="{AE70ED0D-E201-4422-8372-0B2B0AD99327}" type="parTrans" cxnId="{2DF86816-90C5-40B0-9F27-8A5E33DAEEA2}">
      <dgm:prSet/>
      <dgm:spPr/>
      <dgm:t>
        <a:bodyPr/>
        <a:lstStyle/>
        <a:p>
          <a:endParaRPr lang="en-US"/>
        </a:p>
      </dgm:t>
    </dgm:pt>
    <dgm:pt modelId="{50E5C07C-3104-44C5-AAC8-5ED0B03893E3}" type="sibTrans" cxnId="{2DF86816-90C5-40B0-9F27-8A5E33DAEEA2}">
      <dgm:prSet/>
      <dgm:spPr/>
      <dgm:t>
        <a:bodyPr/>
        <a:lstStyle/>
        <a:p>
          <a:endParaRPr lang="en-US"/>
        </a:p>
      </dgm:t>
    </dgm:pt>
    <dgm:pt modelId="{531C96A5-8DAD-42C7-9530-10E3A915BBC5}">
      <dgm:prSet custT="1"/>
      <dgm:spPr/>
      <dgm:t>
        <a:bodyPr/>
        <a:lstStyle/>
        <a:p>
          <a:pPr>
            <a:lnSpc>
              <a:spcPct val="100000"/>
            </a:lnSpc>
            <a:defRPr cap="all"/>
          </a:pPr>
          <a:r>
            <a:rPr lang="am-ET" sz="2400" cap="none" baseline="0" dirty="0"/>
            <a:t>ናይ ውልቂ መረዳእታት ምሕላው</a:t>
          </a:r>
          <a:endParaRPr lang="en-US" sz="2400" cap="none" baseline="0" dirty="0"/>
        </a:p>
      </dgm:t>
    </dgm:pt>
    <dgm:pt modelId="{39CDC299-93AA-4F5D-8BBB-FD18356C43F5}" type="parTrans" cxnId="{69CA627C-2A1B-4A60-A91D-C75D5FC4196A}">
      <dgm:prSet/>
      <dgm:spPr/>
      <dgm:t>
        <a:bodyPr/>
        <a:lstStyle/>
        <a:p>
          <a:endParaRPr lang="en-US"/>
        </a:p>
      </dgm:t>
    </dgm:pt>
    <dgm:pt modelId="{01131849-E54F-4630-876F-DFBD60EDF164}" type="sibTrans" cxnId="{69CA627C-2A1B-4A60-A91D-C75D5FC4196A}">
      <dgm:prSet/>
      <dgm:spPr/>
      <dgm:t>
        <a:bodyPr/>
        <a:lstStyle/>
        <a:p>
          <a:endParaRPr lang="en-US"/>
        </a:p>
      </dgm:t>
    </dgm:pt>
    <dgm:pt modelId="{18066DE1-E74F-4A32-AE9B-D01B774E4B37}" type="pres">
      <dgm:prSet presAssocID="{AD80F5A9-E7EE-41C0-8221-96165DD27CC9}" presName="root" presStyleCnt="0">
        <dgm:presLayoutVars>
          <dgm:dir/>
          <dgm:resizeHandles val="exact"/>
        </dgm:presLayoutVars>
      </dgm:prSet>
      <dgm:spPr/>
    </dgm:pt>
    <dgm:pt modelId="{9907D2CA-1E99-4CE9-91E4-887AF36F14B1}" type="pres">
      <dgm:prSet presAssocID="{B36C2E99-3582-4285-9B48-6012DCC7D40F}" presName="compNode" presStyleCnt="0"/>
      <dgm:spPr/>
    </dgm:pt>
    <dgm:pt modelId="{FBF2032A-1E66-455D-AE41-7B96EE103653}" type="pres">
      <dgm:prSet presAssocID="{B36C2E99-3582-4285-9B48-6012DCC7D40F}" presName="iconBgRect" presStyleLbl="bgShp" presStyleIdx="0" presStyleCnt="3"/>
      <dgm:spPr/>
    </dgm:pt>
    <dgm:pt modelId="{D31BF3A3-C589-4339-8838-9AC8825376BE}" type="pres">
      <dgm:prSet presAssocID="{B36C2E99-3582-4285-9B48-6012DCC7D40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ock"/>
        </a:ext>
      </dgm:extLst>
    </dgm:pt>
    <dgm:pt modelId="{31B2E397-D480-4C90-B403-C79B479CDFF6}" type="pres">
      <dgm:prSet presAssocID="{B36C2E99-3582-4285-9B48-6012DCC7D40F}" presName="spaceRect" presStyleCnt="0"/>
      <dgm:spPr/>
    </dgm:pt>
    <dgm:pt modelId="{AC89B2EA-AE9A-4347-A0A8-39B0260A41B8}" type="pres">
      <dgm:prSet presAssocID="{B36C2E99-3582-4285-9B48-6012DCC7D40F}" presName="textRect" presStyleLbl="revTx" presStyleIdx="0" presStyleCnt="3" custScaleX="150385">
        <dgm:presLayoutVars>
          <dgm:chMax val="1"/>
          <dgm:chPref val="1"/>
        </dgm:presLayoutVars>
      </dgm:prSet>
      <dgm:spPr/>
    </dgm:pt>
    <dgm:pt modelId="{FBA6B480-85EF-43FC-984D-E08C6EED230D}" type="pres">
      <dgm:prSet presAssocID="{FA4E1D6D-9320-45F5-B6F5-B9C90864B4AD}" presName="sibTrans" presStyleCnt="0"/>
      <dgm:spPr/>
    </dgm:pt>
    <dgm:pt modelId="{B37AF598-61C3-4776-9184-3A9143460800}" type="pres">
      <dgm:prSet presAssocID="{1AA3871A-9697-4838-B29F-7578E8AA6A9A}" presName="compNode" presStyleCnt="0"/>
      <dgm:spPr/>
    </dgm:pt>
    <dgm:pt modelId="{1B3AFEE0-2918-43FE-8A72-7ED0D5FBAF51}" type="pres">
      <dgm:prSet presAssocID="{1AA3871A-9697-4838-B29F-7578E8AA6A9A}" presName="iconBgRect" presStyleLbl="bgShp" presStyleIdx="1" presStyleCnt="3"/>
      <dgm:spPr/>
    </dgm:pt>
    <dgm:pt modelId="{97E79355-3B45-4B5D-85FE-EAA9CC70ACDB}" type="pres">
      <dgm:prSet presAssocID="{1AA3871A-9697-4838-B29F-7578E8AA6A9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hopping cart"/>
        </a:ext>
      </dgm:extLst>
    </dgm:pt>
    <dgm:pt modelId="{34B47EE2-A781-4FEA-BA82-F46ACD4E3ED5}" type="pres">
      <dgm:prSet presAssocID="{1AA3871A-9697-4838-B29F-7578E8AA6A9A}" presName="spaceRect" presStyleCnt="0"/>
      <dgm:spPr/>
    </dgm:pt>
    <dgm:pt modelId="{C724CF93-EF17-4534-AA46-7FE98C9FE563}" type="pres">
      <dgm:prSet presAssocID="{1AA3871A-9697-4838-B29F-7578E8AA6A9A}" presName="textRect" presStyleLbl="revTx" presStyleIdx="1" presStyleCnt="3">
        <dgm:presLayoutVars>
          <dgm:chMax val="1"/>
          <dgm:chPref val="1"/>
        </dgm:presLayoutVars>
      </dgm:prSet>
      <dgm:spPr/>
    </dgm:pt>
    <dgm:pt modelId="{4978775A-C20D-4983-B33F-EF189EA04D56}" type="pres">
      <dgm:prSet presAssocID="{50E5C07C-3104-44C5-AAC8-5ED0B03893E3}" presName="sibTrans" presStyleCnt="0"/>
      <dgm:spPr/>
    </dgm:pt>
    <dgm:pt modelId="{1962E1D3-132B-46BB-8441-5F4DFD401A97}" type="pres">
      <dgm:prSet presAssocID="{531C96A5-8DAD-42C7-9530-10E3A915BBC5}" presName="compNode" presStyleCnt="0"/>
      <dgm:spPr/>
    </dgm:pt>
    <dgm:pt modelId="{9A44E51F-408D-4CAF-B737-F3111FAFAB61}" type="pres">
      <dgm:prSet presAssocID="{531C96A5-8DAD-42C7-9530-10E3A915BBC5}" presName="iconBgRect" presStyleLbl="bgShp" presStyleIdx="2" presStyleCnt="3"/>
      <dgm:spPr/>
    </dgm:pt>
    <dgm:pt modelId="{CEDB9783-2BE5-42BD-8BAA-6181A57C1B40}" type="pres">
      <dgm:prSet presAssocID="{531C96A5-8DAD-42C7-9530-10E3A915BBC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mployee Badge"/>
        </a:ext>
      </dgm:extLst>
    </dgm:pt>
    <dgm:pt modelId="{EC3E00FB-A503-4B0B-898A-7EA76C741E86}" type="pres">
      <dgm:prSet presAssocID="{531C96A5-8DAD-42C7-9530-10E3A915BBC5}" presName="spaceRect" presStyleCnt="0"/>
      <dgm:spPr/>
    </dgm:pt>
    <dgm:pt modelId="{B1037801-B743-4873-B3C4-354BEC72544E}" type="pres">
      <dgm:prSet presAssocID="{531C96A5-8DAD-42C7-9530-10E3A915BBC5}" presName="textRect" presStyleLbl="revTx" presStyleIdx="2" presStyleCnt="3">
        <dgm:presLayoutVars>
          <dgm:chMax val="1"/>
          <dgm:chPref val="1"/>
        </dgm:presLayoutVars>
      </dgm:prSet>
      <dgm:spPr/>
    </dgm:pt>
  </dgm:ptLst>
  <dgm:cxnLst>
    <dgm:cxn modelId="{797A9909-2FAA-47D0-8091-DE18A42CBA1E}" type="presOf" srcId="{1AA3871A-9697-4838-B29F-7578E8AA6A9A}" destId="{C724CF93-EF17-4534-AA46-7FE98C9FE563}" srcOrd="0" destOrd="0" presId="urn:microsoft.com/office/officeart/2018/5/layout/IconCircleLabelList"/>
    <dgm:cxn modelId="{7858B312-B9CD-4501-AF22-DBA01FBEF19F}" type="presOf" srcId="{AD80F5A9-E7EE-41C0-8221-96165DD27CC9}" destId="{18066DE1-E74F-4A32-AE9B-D01B774E4B37}" srcOrd="0" destOrd="0" presId="urn:microsoft.com/office/officeart/2018/5/layout/IconCircleLabelList"/>
    <dgm:cxn modelId="{2DF86816-90C5-40B0-9F27-8A5E33DAEEA2}" srcId="{AD80F5A9-E7EE-41C0-8221-96165DD27CC9}" destId="{1AA3871A-9697-4838-B29F-7578E8AA6A9A}" srcOrd="1" destOrd="0" parTransId="{AE70ED0D-E201-4422-8372-0B2B0AD99327}" sibTransId="{50E5C07C-3104-44C5-AAC8-5ED0B03893E3}"/>
    <dgm:cxn modelId="{00D4162C-6583-4DA9-86CA-EF31E37F11A2}" type="presOf" srcId="{B36C2E99-3582-4285-9B48-6012DCC7D40F}" destId="{AC89B2EA-AE9A-4347-A0A8-39B0260A41B8}" srcOrd="0" destOrd="0" presId="urn:microsoft.com/office/officeart/2018/5/layout/IconCircleLabelList"/>
    <dgm:cxn modelId="{C88C7E2D-095F-4899-A69C-4AD7F6F24B56}" srcId="{AD80F5A9-E7EE-41C0-8221-96165DD27CC9}" destId="{B36C2E99-3582-4285-9B48-6012DCC7D40F}" srcOrd="0" destOrd="0" parTransId="{61158084-A450-4C14-8DA6-39A1893850E1}" sibTransId="{FA4E1D6D-9320-45F5-B6F5-B9C90864B4AD}"/>
    <dgm:cxn modelId="{E2EABF63-25C7-42D3-8A04-AB641D2DF143}" type="presOf" srcId="{531C96A5-8DAD-42C7-9530-10E3A915BBC5}" destId="{B1037801-B743-4873-B3C4-354BEC72544E}" srcOrd="0" destOrd="0" presId="urn:microsoft.com/office/officeart/2018/5/layout/IconCircleLabelList"/>
    <dgm:cxn modelId="{69CA627C-2A1B-4A60-A91D-C75D5FC4196A}" srcId="{AD80F5A9-E7EE-41C0-8221-96165DD27CC9}" destId="{531C96A5-8DAD-42C7-9530-10E3A915BBC5}" srcOrd="2" destOrd="0" parTransId="{39CDC299-93AA-4F5D-8BBB-FD18356C43F5}" sibTransId="{01131849-E54F-4630-876F-DFBD60EDF164}"/>
    <dgm:cxn modelId="{BB5002F3-5717-4B87-AD0B-414F55AC6331}" type="presParOf" srcId="{18066DE1-E74F-4A32-AE9B-D01B774E4B37}" destId="{9907D2CA-1E99-4CE9-91E4-887AF36F14B1}" srcOrd="0" destOrd="0" presId="urn:microsoft.com/office/officeart/2018/5/layout/IconCircleLabelList"/>
    <dgm:cxn modelId="{A139B304-4D12-4212-BF4B-42F47C64EC29}" type="presParOf" srcId="{9907D2CA-1E99-4CE9-91E4-887AF36F14B1}" destId="{FBF2032A-1E66-455D-AE41-7B96EE103653}" srcOrd="0" destOrd="0" presId="urn:microsoft.com/office/officeart/2018/5/layout/IconCircleLabelList"/>
    <dgm:cxn modelId="{D260C60B-5380-4B2C-AC85-2689AFCA48BC}" type="presParOf" srcId="{9907D2CA-1E99-4CE9-91E4-887AF36F14B1}" destId="{D31BF3A3-C589-4339-8838-9AC8825376BE}" srcOrd="1" destOrd="0" presId="urn:microsoft.com/office/officeart/2018/5/layout/IconCircleLabelList"/>
    <dgm:cxn modelId="{C4634E33-2B79-4B5B-8E8A-E770688A2218}" type="presParOf" srcId="{9907D2CA-1E99-4CE9-91E4-887AF36F14B1}" destId="{31B2E397-D480-4C90-B403-C79B479CDFF6}" srcOrd="2" destOrd="0" presId="urn:microsoft.com/office/officeart/2018/5/layout/IconCircleLabelList"/>
    <dgm:cxn modelId="{763723AB-1DFD-49CD-8E68-65CED4F183CF}" type="presParOf" srcId="{9907D2CA-1E99-4CE9-91E4-887AF36F14B1}" destId="{AC89B2EA-AE9A-4347-A0A8-39B0260A41B8}" srcOrd="3" destOrd="0" presId="urn:microsoft.com/office/officeart/2018/5/layout/IconCircleLabelList"/>
    <dgm:cxn modelId="{26353A31-FFD9-4E12-8F4D-B92869B93598}" type="presParOf" srcId="{18066DE1-E74F-4A32-AE9B-D01B774E4B37}" destId="{FBA6B480-85EF-43FC-984D-E08C6EED230D}" srcOrd="1" destOrd="0" presId="urn:microsoft.com/office/officeart/2018/5/layout/IconCircleLabelList"/>
    <dgm:cxn modelId="{FDEEA388-15B7-4952-81BF-3CBFA0D55CAF}" type="presParOf" srcId="{18066DE1-E74F-4A32-AE9B-D01B774E4B37}" destId="{B37AF598-61C3-4776-9184-3A9143460800}" srcOrd="2" destOrd="0" presId="urn:microsoft.com/office/officeart/2018/5/layout/IconCircleLabelList"/>
    <dgm:cxn modelId="{2D43FB6E-4BB0-4220-989E-DE1972F6875D}" type="presParOf" srcId="{B37AF598-61C3-4776-9184-3A9143460800}" destId="{1B3AFEE0-2918-43FE-8A72-7ED0D5FBAF51}" srcOrd="0" destOrd="0" presId="urn:microsoft.com/office/officeart/2018/5/layout/IconCircleLabelList"/>
    <dgm:cxn modelId="{1505EA39-3EAB-4A94-B50A-7217D3FAB1A8}" type="presParOf" srcId="{B37AF598-61C3-4776-9184-3A9143460800}" destId="{97E79355-3B45-4B5D-85FE-EAA9CC70ACDB}" srcOrd="1" destOrd="0" presId="urn:microsoft.com/office/officeart/2018/5/layout/IconCircleLabelList"/>
    <dgm:cxn modelId="{BED215F3-437E-4505-848D-3D9316E745CD}" type="presParOf" srcId="{B37AF598-61C3-4776-9184-3A9143460800}" destId="{34B47EE2-A781-4FEA-BA82-F46ACD4E3ED5}" srcOrd="2" destOrd="0" presId="urn:microsoft.com/office/officeart/2018/5/layout/IconCircleLabelList"/>
    <dgm:cxn modelId="{5952E2AD-8B0C-4A79-B78A-444E0DD6CEA9}" type="presParOf" srcId="{B37AF598-61C3-4776-9184-3A9143460800}" destId="{C724CF93-EF17-4534-AA46-7FE98C9FE563}" srcOrd="3" destOrd="0" presId="urn:microsoft.com/office/officeart/2018/5/layout/IconCircleLabelList"/>
    <dgm:cxn modelId="{4B6978F5-3F3B-4B2C-BF7C-1CC473D4A5F9}" type="presParOf" srcId="{18066DE1-E74F-4A32-AE9B-D01B774E4B37}" destId="{4978775A-C20D-4983-B33F-EF189EA04D56}" srcOrd="3" destOrd="0" presId="urn:microsoft.com/office/officeart/2018/5/layout/IconCircleLabelList"/>
    <dgm:cxn modelId="{A1BF9257-1E1E-4F7A-BBDC-FA4DAFE2C189}" type="presParOf" srcId="{18066DE1-E74F-4A32-AE9B-D01B774E4B37}" destId="{1962E1D3-132B-46BB-8441-5F4DFD401A97}" srcOrd="4" destOrd="0" presId="urn:microsoft.com/office/officeart/2018/5/layout/IconCircleLabelList"/>
    <dgm:cxn modelId="{42DA6C32-9D5F-4998-8F5C-0FBD8EEAFCC9}" type="presParOf" srcId="{1962E1D3-132B-46BB-8441-5F4DFD401A97}" destId="{9A44E51F-408D-4CAF-B737-F3111FAFAB61}" srcOrd="0" destOrd="0" presId="urn:microsoft.com/office/officeart/2018/5/layout/IconCircleLabelList"/>
    <dgm:cxn modelId="{E50288FE-EB51-4BC5-BE9B-E24BD6C0CB10}" type="presParOf" srcId="{1962E1D3-132B-46BB-8441-5F4DFD401A97}" destId="{CEDB9783-2BE5-42BD-8BAA-6181A57C1B40}" srcOrd="1" destOrd="0" presId="urn:microsoft.com/office/officeart/2018/5/layout/IconCircleLabelList"/>
    <dgm:cxn modelId="{F36736A2-F7A9-4801-A2DB-9B6CD3D82AB6}" type="presParOf" srcId="{1962E1D3-132B-46BB-8441-5F4DFD401A97}" destId="{EC3E00FB-A503-4B0B-898A-7EA76C741E86}" srcOrd="2" destOrd="0" presId="urn:microsoft.com/office/officeart/2018/5/layout/IconCircleLabelList"/>
    <dgm:cxn modelId="{23EF7C03-E109-4B29-9EAC-2DCF33498C3D}" type="presParOf" srcId="{1962E1D3-132B-46BB-8441-5F4DFD401A97}" destId="{B1037801-B743-4873-B3C4-354BEC72544E}"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E38AD-3FC6-45D0-B34E-688141C95EFF}">
      <dsp:nvSpPr>
        <dsp:cNvPr id="0" name=""/>
        <dsp:cNvSpPr/>
      </dsp:nvSpPr>
      <dsp:spPr>
        <a:xfrm>
          <a:off x="1212569" y="453030"/>
          <a:ext cx="1300252" cy="130025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6DBFF0-F1C7-4CC1-9F31-27B0ADBBBE88}">
      <dsp:nvSpPr>
        <dsp:cNvPr id="0" name=""/>
        <dsp:cNvSpPr/>
      </dsp:nvSpPr>
      <dsp:spPr>
        <a:xfrm>
          <a:off x="417971"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am-ET" sz="2000" kern="1200">
              <a:latin typeface="Kanit (Body)"/>
            </a:rPr>
            <a:t>ኢንተርኔት እንታይ እዩ</a:t>
          </a:r>
          <a:endParaRPr lang="en-US" sz="2000" kern="1200">
            <a:latin typeface="Kanit (Body)"/>
          </a:endParaRPr>
        </a:p>
      </dsp:txBody>
      <dsp:txXfrm>
        <a:off x="417971" y="2109919"/>
        <a:ext cx="2889450" cy="720000"/>
      </dsp:txXfrm>
    </dsp:sp>
    <dsp:sp modelId="{A8FDBED9-1FA7-4A06-B2D2-6A82CC605E2A}">
      <dsp:nvSpPr>
        <dsp:cNvPr id="0" name=""/>
        <dsp:cNvSpPr/>
      </dsp:nvSpPr>
      <dsp:spPr>
        <a:xfrm>
          <a:off x="4607673" y="453030"/>
          <a:ext cx="1300252" cy="130025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D3C6B6-CF08-4A73-A5A1-821EBB88D088}">
      <dsp:nvSpPr>
        <dsp:cNvPr id="0" name=""/>
        <dsp:cNvSpPr/>
      </dsp:nvSpPr>
      <dsp:spPr>
        <a:xfrm>
          <a:off x="3813075"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am-ET" sz="2000" kern="1200">
              <a:latin typeface="Kanit (Body)"/>
            </a:rPr>
            <a:t>እንታይ መሳለጥያታት የድልዮ (ኣ</a:t>
          </a:r>
          <a:r>
            <a:rPr lang="am-ET" sz="2000" kern="1200">
              <a:latin typeface="Nyala" panose="02000504070300020003" pitchFamily="2" charset="0"/>
            </a:rPr>
            <a:t>ቕሑ፤ መራኸቢ ኢንተርኔት)</a:t>
          </a:r>
          <a:endParaRPr lang="en-US" sz="2000" kern="1200">
            <a:latin typeface="Kanit (Body)"/>
          </a:endParaRPr>
        </a:p>
      </dsp:txBody>
      <dsp:txXfrm>
        <a:off x="3813075" y="2109919"/>
        <a:ext cx="2889450" cy="720000"/>
      </dsp:txXfrm>
    </dsp:sp>
    <dsp:sp modelId="{04378CDC-33C8-47C5-BEE1-1BBDA30E6621}">
      <dsp:nvSpPr>
        <dsp:cNvPr id="0" name=""/>
        <dsp:cNvSpPr/>
      </dsp:nvSpPr>
      <dsp:spPr>
        <a:xfrm>
          <a:off x="8002777" y="453030"/>
          <a:ext cx="1300252" cy="130025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3C1E45-6E43-4C65-9D78-48A7CB05B6CC}">
      <dsp:nvSpPr>
        <dsp:cNvPr id="0" name=""/>
        <dsp:cNvSpPr/>
      </dsp:nvSpPr>
      <dsp:spPr>
        <a:xfrm>
          <a:off x="7208178" y="2109919"/>
          <a:ext cx="28894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pPr>
          <a:r>
            <a:rPr lang="am-ET" sz="2000" kern="1200">
              <a:latin typeface="Kanit (Body)"/>
            </a:rPr>
            <a:t>ከመይ ምስ ኢንተርኔት ምርኻብ ከምዝከኣል</a:t>
          </a:r>
          <a:endParaRPr lang="en-US" sz="2000" kern="1200">
            <a:latin typeface="Kanit (Body)"/>
          </a:endParaRPr>
        </a:p>
      </dsp:txBody>
      <dsp:txXfrm>
        <a:off x="7208178" y="2109919"/>
        <a:ext cx="28894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797392-E7B9-4CEA-91B9-3A16BA64980E}">
      <dsp:nvSpPr>
        <dsp:cNvPr id="0" name=""/>
        <dsp:cNvSpPr/>
      </dsp:nvSpPr>
      <dsp:spPr>
        <a:xfrm>
          <a:off x="679050"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04202-03CF-40F1-84F2-A09657B753E3}">
      <dsp:nvSpPr>
        <dsp:cNvPr id="0" name=""/>
        <dsp:cNvSpPr/>
      </dsp:nvSpPr>
      <dsp:spPr>
        <a:xfrm>
          <a:off x="1081237" y="44616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A735E8-5D09-4B86-BAE9-CE6AB621A7DF}">
      <dsp:nvSpPr>
        <dsp:cNvPr id="0" name=""/>
        <dsp:cNvSpPr/>
      </dsp:nvSpPr>
      <dsp:spPr>
        <a:xfrm>
          <a:off x="75768"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am-ET" sz="2000" b="0" i="0" kern="1200" cap="none" baseline="0"/>
            <a:t>ምጥቃም መተኣላለሺ ሓበሬታ</a:t>
          </a:r>
          <a:endParaRPr lang="en-US" sz="2000" kern="1200" cap="none" baseline="0"/>
        </a:p>
      </dsp:txBody>
      <dsp:txXfrm>
        <a:off x="75768" y="2518975"/>
        <a:ext cx="3093750" cy="720000"/>
      </dsp:txXfrm>
    </dsp:sp>
    <dsp:sp modelId="{E4D30F78-174F-415E-B00E-B7AA3442AA9D}">
      <dsp:nvSpPr>
        <dsp:cNvPr id="0" name=""/>
        <dsp:cNvSpPr/>
      </dsp:nvSpPr>
      <dsp:spPr>
        <a:xfrm>
          <a:off x="4314206"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C64E7-F4F8-4C49-B487-CBF09731FDE9}">
      <dsp:nvSpPr>
        <dsp:cNvPr id="0" name=""/>
        <dsp:cNvSpPr/>
      </dsp:nvSpPr>
      <dsp:spPr>
        <a:xfrm>
          <a:off x="4716393" y="44616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9B162A-5B67-4555-8863-0076D724ED87}">
      <dsp:nvSpPr>
        <dsp:cNvPr id="0" name=""/>
        <dsp:cNvSpPr/>
      </dsp:nvSpPr>
      <dsp:spPr>
        <a:xfrm>
          <a:off x="3710925"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am-ET" sz="2000" b="0" i="0" kern="1200" cap="none" baseline="0"/>
            <a:t>ንሓበሬታ ምእላሽ</a:t>
          </a:r>
          <a:endParaRPr lang="en-US" sz="2000" kern="1200" cap="none" baseline="0"/>
        </a:p>
      </dsp:txBody>
      <dsp:txXfrm>
        <a:off x="3710925" y="2518975"/>
        <a:ext cx="3093750" cy="720000"/>
      </dsp:txXfrm>
    </dsp:sp>
    <dsp:sp modelId="{BBD1D960-0FC3-42E1-AA57-E69590489873}">
      <dsp:nvSpPr>
        <dsp:cNvPr id="0" name=""/>
        <dsp:cNvSpPr/>
      </dsp:nvSpPr>
      <dsp:spPr>
        <a:xfrm>
          <a:off x="7949362"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D16175-27CB-412D-8F8A-19402FB18A77}">
      <dsp:nvSpPr>
        <dsp:cNvPr id="0" name=""/>
        <dsp:cNvSpPr/>
      </dsp:nvSpPr>
      <dsp:spPr>
        <a:xfrm>
          <a:off x="8351550" y="44616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BB6AAF-FD7F-4B1B-92BA-46E6162E7E47}">
      <dsp:nvSpPr>
        <dsp:cNvPr id="0" name=""/>
        <dsp:cNvSpPr/>
      </dsp:nvSpPr>
      <dsp:spPr>
        <a:xfrm>
          <a:off x="7346081"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cap="all"/>
          </a:pPr>
          <a:r>
            <a:rPr lang="en-US" sz="2000" b="0" i="0" kern="1200" cap="none" baseline="0" dirty="0"/>
            <a:t> </a:t>
          </a:r>
          <a:r>
            <a:rPr lang="am-ET" sz="2000" b="0" i="0" kern="1200" cap="none" baseline="0" dirty="0"/>
            <a:t>ድረ</a:t>
          </a:r>
          <a:r>
            <a:rPr lang="en-US" sz="2000" b="0" i="0" kern="1200" cap="none" baseline="0" dirty="0"/>
            <a:t>-</a:t>
          </a:r>
          <a:r>
            <a:rPr lang="am-ET" sz="2000" b="0" i="0" kern="1200" cap="none" baseline="0" dirty="0"/>
            <a:t>ገጻት </a:t>
          </a:r>
          <a:endParaRPr lang="en-US" sz="2000" kern="1200" cap="none" baseline="0" dirty="0"/>
        </a:p>
      </dsp:txBody>
      <dsp:txXfrm>
        <a:off x="7346081" y="2518975"/>
        <a:ext cx="30937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2032A-1E66-455D-AE41-7B96EE103653}">
      <dsp:nvSpPr>
        <dsp:cNvPr id="0" name=""/>
        <dsp:cNvSpPr/>
      </dsp:nvSpPr>
      <dsp:spPr>
        <a:xfrm>
          <a:off x="1261800" y="187557"/>
          <a:ext cx="1647000" cy="1647000"/>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1BF3A3-C589-4339-8838-9AC8825376BE}">
      <dsp:nvSpPr>
        <dsp:cNvPr id="0" name=""/>
        <dsp:cNvSpPr/>
      </dsp:nvSpPr>
      <dsp:spPr>
        <a:xfrm>
          <a:off x="1612800" y="538557"/>
          <a:ext cx="945000" cy="945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9B2EA-AE9A-4347-A0A8-39B0260A41B8}">
      <dsp:nvSpPr>
        <dsp:cNvPr id="0" name=""/>
        <dsp:cNvSpPr/>
      </dsp:nvSpPr>
      <dsp:spPr>
        <a:xfrm>
          <a:off x="55102" y="2347557"/>
          <a:ext cx="4060395" cy="74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am-ET" sz="2400" kern="1200" cap="none" baseline="0" dirty="0"/>
            <a:t>ምምራጽ ስርዓት ድሕነትን ውልቀ ሕርያን</a:t>
          </a:r>
          <a:endParaRPr lang="en-US" sz="2400" kern="1200" cap="none" baseline="0" dirty="0"/>
        </a:p>
      </dsp:txBody>
      <dsp:txXfrm>
        <a:off x="55102" y="2347557"/>
        <a:ext cx="4060395" cy="747835"/>
      </dsp:txXfrm>
    </dsp:sp>
    <dsp:sp modelId="{1B3AFEE0-2918-43FE-8A72-7ED0D5FBAF51}">
      <dsp:nvSpPr>
        <dsp:cNvPr id="0" name=""/>
        <dsp:cNvSpPr/>
      </dsp:nvSpPr>
      <dsp:spPr>
        <a:xfrm>
          <a:off x="5114497" y="187557"/>
          <a:ext cx="1647000" cy="1647000"/>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E79355-3B45-4B5D-85FE-EAA9CC70ACDB}">
      <dsp:nvSpPr>
        <dsp:cNvPr id="0" name=""/>
        <dsp:cNvSpPr/>
      </dsp:nvSpPr>
      <dsp:spPr>
        <a:xfrm>
          <a:off x="5465497" y="538557"/>
          <a:ext cx="945000" cy="945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24CF93-EF17-4534-AA46-7FE98C9FE563}">
      <dsp:nvSpPr>
        <dsp:cNvPr id="0" name=""/>
        <dsp:cNvSpPr/>
      </dsp:nvSpPr>
      <dsp:spPr>
        <a:xfrm>
          <a:off x="4587997" y="2347557"/>
          <a:ext cx="2700000" cy="74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am-ET" sz="2400" kern="1200" cap="none" baseline="0"/>
            <a:t>ድሕነቱ ዝተሓለወ ናይ ኦንላይን ዕድጊት ምፍጻም</a:t>
          </a:r>
          <a:endParaRPr lang="en-US" sz="2400" kern="1200" cap="none" baseline="0"/>
        </a:p>
      </dsp:txBody>
      <dsp:txXfrm>
        <a:off x="4587997" y="2347557"/>
        <a:ext cx="2700000" cy="747835"/>
      </dsp:txXfrm>
    </dsp:sp>
    <dsp:sp modelId="{9A44E51F-408D-4CAF-B737-F3111FAFAB61}">
      <dsp:nvSpPr>
        <dsp:cNvPr id="0" name=""/>
        <dsp:cNvSpPr/>
      </dsp:nvSpPr>
      <dsp:spPr>
        <a:xfrm>
          <a:off x="8286997" y="187557"/>
          <a:ext cx="1647000" cy="1647000"/>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DB9783-2BE5-42BD-8BAA-6181A57C1B40}">
      <dsp:nvSpPr>
        <dsp:cNvPr id="0" name=""/>
        <dsp:cNvSpPr/>
      </dsp:nvSpPr>
      <dsp:spPr>
        <a:xfrm>
          <a:off x="8637997" y="538557"/>
          <a:ext cx="945000" cy="945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037801-B743-4873-B3C4-354BEC72544E}">
      <dsp:nvSpPr>
        <dsp:cNvPr id="0" name=""/>
        <dsp:cNvSpPr/>
      </dsp:nvSpPr>
      <dsp:spPr>
        <a:xfrm>
          <a:off x="7760497" y="2347557"/>
          <a:ext cx="2700000" cy="74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a:lnSpc>
              <a:spcPct val="100000"/>
            </a:lnSpc>
            <a:spcBef>
              <a:spcPct val="0"/>
            </a:spcBef>
            <a:spcAft>
              <a:spcPct val="35000"/>
            </a:spcAft>
            <a:buNone/>
            <a:defRPr cap="all"/>
          </a:pPr>
          <a:r>
            <a:rPr lang="am-ET" sz="2400" kern="1200" cap="none" baseline="0" dirty="0"/>
            <a:t>ናይ ውልቂ መረዳእታት ምሕላው</a:t>
          </a:r>
          <a:endParaRPr lang="en-US" sz="2400" kern="1200" cap="none" baseline="0" dirty="0"/>
        </a:p>
      </dsp:txBody>
      <dsp:txXfrm>
        <a:off x="7760497" y="2347557"/>
        <a:ext cx="2700000" cy="747835"/>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1E23A5-C634-4226-2AA6-3645DE74EC7C}"/>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FCEB7D73-9E99-D904-FF8B-2FC0624B947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a:t>
            </a:r>
          </a:p>
        </p:txBody>
      </p:sp>
      <p:sp>
        <p:nvSpPr>
          <p:cNvPr id="4" name="Footer Placeholder 3">
            <a:extLst>
              <a:ext uri="{FF2B5EF4-FFF2-40B4-BE49-F238E27FC236}">
                <a16:creationId xmlns:a16="http://schemas.microsoft.com/office/drawing/2014/main" id="{9ED38932-FD9D-FAD1-B493-AB638ECD53AD}"/>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CRC Champion - Pilot - Training. digitalinclusion@wacoss.org.au</a:t>
            </a:r>
            <a:endParaRPr lang="en-AU"/>
          </a:p>
        </p:txBody>
      </p:sp>
      <p:sp>
        <p:nvSpPr>
          <p:cNvPr id="5" name="Slide Number Placeholder 4">
            <a:extLst>
              <a:ext uri="{FF2B5EF4-FFF2-40B4-BE49-F238E27FC236}">
                <a16:creationId xmlns:a16="http://schemas.microsoft.com/office/drawing/2014/main" id="{A3BA1A54-4AA7-6D21-57B1-CB0B3C925CBD}"/>
              </a:ext>
            </a:extLst>
          </p:cNvPr>
          <p:cNvSpPr>
            <a:spLocks noGrp="1"/>
          </p:cNvSpPr>
          <p:nvPr>
            <p:ph type="sldNum" sz="quarter" idx="3"/>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D4AB9D1-D40E-4FE1-B3C6-3943EA2B9113}" type="slidenum">
              <a:rPr lang="en-AU" altLang="en-US"/>
              <a:pPr>
                <a:defRPr/>
              </a:pPr>
              <a:t>‹#›</a:t>
            </a:fld>
            <a:endParaRPr lang="en-A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C45613-2B78-DE8A-7EB3-2BA5B3CB2C1B}"/>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E413E168-A53B-9C2F-FA05-EBBCCB06D53D}"/>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	</a:t>
            </a:r>
          </a:p>
        </p:txBody>
      </p:sp>
      <p:sp>
        <p:nvSpPr>
          <p:cNvPr id="4" name="Slide Image Placeholder 3">
            <a:extLst>
              <a:ext uri="{FF2B5EF4-FFF2-40B4-BE49-F238E27FC236}">
                <a16:creationId xmlns:a16="http://schemas.microsoft.com/office/drawing/2014/main" id="{F2282288-45D2-D2DF-0B53-AD624DAEBFE5}"/>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a:extLst>
              <a:ext uri="{FF2B5EF4-FFF2-40B4-BE49-F238E27FC236}">
                <a16:creationId xmlns:a16="http://schemas.microsoft.com/office/drawing/2014/main" id="{EC744FBF-1B2F-A88A-D326-4FBA9E19E047}"/>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a:extLst>
              <a:ext uri="{FF2B5EF4-FFF2-40B4-BE49-F238E27FC236}">
                <a16:creationId xmlns:a16="http://schemas.microsoft.com/office/drawing/2014/main" id="{9A6242C4-0024-4AC5-A7DF-7002D5F1BAE7}"/>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Project CRC Champion - Pilot - Training</a:t>
            </a:r>
            <a:endParaRPr lang="en-AU"/>
          </a:p>
        </p:txBody>
      </p:sp>
      <p:sp>
        <p:nvSpPr>
          <p:cNvPr id="7" name="Slide Number Placeholder 6">
            <a:extLst>
              <a:ext uri="{FF2B5EF4-FFF2-40B4-BE49-F238E27FC236}">
                <a16:creationId xmlns:a16="http://schemas.microsoft.com/office/drawing/2014/main" id="{EC4C9484-8AD6-D3AA-5383-F8A388DEFB3C}"/>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D6E2039-60C8-43C7-8691-7B55BCC41598}"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861252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m-ET" sz="1400"/>
              <a:t>ኣብቲ ዝርዝር እዚ ዘየለዉ ካልኦት ጥ</a:t>
            </a:r>
            <a:r>
              <a:rPr lang="am-ET" sz="1400">
                <a:latin typeface="Nyala" panose="02000504070300020003" pitchFamily="2" charset="0"/>
              </a:rPr>
              <a:t>ቕምታት ኣልዒልኩም ተዛተዩ፤ ወይከዓ እቶም ተሳተፍቲ ዝልዕልዎ ዝኾነ ነገር እንተልዩ፡፡</a:t>
            </a:r>
            <a:endParaRPr lang="en-AU" sz="1400"/>
          </a:p>
        </p:txBody>
      </p:sp>
    </p:spTree>
    <p:extLst>
      <p:ext uri="{BB962C8B-B14F-4D97-AF65-F5344CB8AC3E}">
        <p14:creationId xmlns:p14="http://schemas.microsoft.com/office/powerpoint/2010/main" val="3235500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00025"/>
            <a:ext cx="5953125" cy="3349625"/>
          </a:xfrm>
        </p:spPr>
      </p:sp>
      <p:sp>
        <p:nvSpPr>
          <p:cNvPr id="3" name="Notes Placeholder 2"/>
          <p:cNvSpPr>
            <a:spLocks noGrp="1"/>
          </p:cNvSpPr>
          <p:nvPr>
            <p:ph type="body" idx="1"/>
          </p:nvPr>
        </p:nvSpPr>
        <p:spPr>
          <a:xfrm>
            <a:off x="422275" y="3710394"/>
            <a:ext cx="5953124" cy="3908614"/>
          </a:xfrm>
        </p:spPr>
        <p:txBody>
          <a:bodyPr/>
          <a:lstStyle/>
          <a:p>
            <a:pPr algn="l">
              <a:spcBef>
                <a:spcPts val="0"/>
              </a:spcBef>
              <a:spcAft>
                <a:spcPts val="0"/>
              </a:spcAft>
            </a:pPr>
            <a:r>
              <a:rPr lang="am-ET" b="1" i="0">
                <a:solidFill>
                  <a:srgbClr val="242424"/>
                </a:solidFill>
                <a:effectLst/>
              </a:rPr>
              <a:t>ምጥቃም መተኣላለሺ ሓበሬታ</a:t>
            </a:r>
            <a:r>
              <a:rPr lang="en-US" b="1" i="0">
                <a:solidFill>
                  <a:srgbClr val="242424"/>
                </a:solidFill>
                <a:effectLst/>
              </a:rPr>
              <a:t>:</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መተኣላለሺ ሓበሬታ ብምጥቃም ጀምር፡፡ መተኣላለሺ ሓበሬታ ፕሮግራም ኮይኑ ኣብ ኢንተርኔት ንድረገጽ ክትደሊይ ዝገብር እዩ፡፡ መተኣላለሺ ሓበሬታ ክንብል እንከለና ክሮም፤ ፋየርፎክስ ከም እውን ሳፋሪ ማለትና እዩ፡፡</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ንመተኣላለሺ ሓበሬታ ንክንኸፍት፤ ን</a:t>
            </a:r>
            <a:r>
              <a:rPr lang="am-ET" b="0" i="0">
                <a:solidFill>
                  <a:srgbClr val="242424"/>
                </a:solidFill>
                <a:effectLst/>
                <a:latin typeface="Nyala" panose="02000504070300020003" pitchFamily="2" charset="0"/>
              </a:rPr>
              <a:t>ቕድም ነቲ ጽላት ኣብቲ ናውትኻ ድለዮሞ ጠውቕ፡፡ ምስተኸፍተ፡ ናይ ድረ ገጽ ኣድራሻ ብምጽሓፍ ወይ ከዓ ናይቲ ኣድራሻ ሽም ኣብቲ ኣብ ላዕሊ ዘሎ መጽሓፊ መስመር ብምስፋር ጠዊቕካ ነቲ እትደልዮ ኣልሽ፡፡</a:t>
            </a:r>
          </a:p>
          <a:p>
            <a:pPr marL="171450" indent="-171450" algn="l">
              <a:spcBef>
                <a:spcPts val="0"/>
              </a:spcBef>
              <a:spcAft>
                <a:spcPts val="0"/>
              </a:spcAft>
              <a:buFont typeface="Arial" panose="020B0604020202020204" pitchFamily="34" charset="0"/>
              <a:buChar char="•"/>
            </a:pPr>
            <a:r>
              <a:rPr lang="am-ET" b="0" i="0">
                <a:solidFill>
                  <a:srgbClr val="242424"/>
                </a:solidFill>
                <a:effectLst/>
              </a:rPr>
              <a:t>ን ኣብነት፡ ናይ ኤቢሲ ናይ ዜና ድረ ገጽ ክትር ኢ እንተደሊኻ፤ </a:t>
            </a:r>
            <a:r>
              <a:rPr lang="en-US" b="0" i="0">
                <a:solidFill>
                  <a:srgbClr val="242424"/>
                </a:solidFill>
                <a:effectLst/>
              </a:rPr>
              <a:t>'www.abc.net.au’ </a:t>
            </a:r>
            <a:r>
              <a:rPr lang="am-ET" b="0" i="0">
                <a:solidFill>
                  <a:srgbClr val="242424"/>
                </a:solidFill>
                <a:effectLst/>
              </a:rPr>
              <a:t>ኢልካ ኣብቲ ናይ ኣድራሻ መስመር ብምጽሓፍ ክትጥው</a:t>
            </a:r>
            <a:r>
              <a:rPr lang="am-ET" b="0" i="0">
                <a:solidFill>
                  <a:srgbClr val="242424"/>
                </a:solidFill>
                <a:effectLst/>
                <a:latin typeface="Nyala" panose="02000504070300020003" pitchFamily="2" charset="0"/>
              </a:rPr>
              <a:t>ቕ ትኽእል ኢኻ፡፡</a:t>
            </a:r>
            <a:r>
              <a:rPr lang="am-ET" b="0" i="0">
                <a:solidFill>
                  <a:srgbClr val="242424"/>
                </a:solidFill>
                <a:effectLst/>
              </a:rPr>
              <a:t> </a:t>
            </a:r>
          </a:p>
          <a:p>
            <a:pPr marL="171450" indent="-171450" algn="l">
              <a:spcBef>
                <a:spcPts val="0"/>
              </a:spcBef>
              <a:spcAft>
                <a:spcPts val="0"/>
              </a:spcAft>
              <a:buFont typeface="Arial" panose="020B0604020202020204" pitchFamily="34" charset="0"/>
              <a:buChar char="•"/>
            </a:pPr>
            <a:r>
              <a:rPr lang="am-ET" b="0" i="0">
                <a:solidFill>
                  <a:srgbClr val="242424"/>
                </a:solidFill>
                <a:effectLst/>
              </a:rPr>
              <a:t>ካባኹም ሓደ ሰብ ንመተኣላለሺ ሓበሬታ ቅድሚ ሕዚ ተጠ</a:t>
            </a:r>
            <a:r>
              <a:rPr lang="am-ET" b="0" i="0">
                <a:solidFill>
                  <a:srgbClr val="242424"/>
                </a:solidFill>
                <a:effectLst/>
                <a:latin typeface="Nyala" panose="02000504070300020003" pitchFamily="2" charset="0"/>
              </a:rPr>
              <a:t>ቒሙ ዶ ይፈልጥ? ተሞክሮኹም እንታይ ይመስል?</a:t>
            </a:r>
            <a:endParaRPr lang="en-US" b="1" i="0">
              <a:solidFill>
                <a:srgbClr val="242424"/>
              </a:solidFill>
              <a:effectLst/>
            </a:endParaRPr>
          </a:p>
          <a:p>
            <a:pPr algn="l">
              <a:spcBef>
                <a:spcPts val="0"/>
              </a:spcBef>
              <a:spcAft>
                <a:spcPts val="0"/>
              </a:spcAft>
            </a:pPr>
            <a:endParaRPr lang="am-ET" b="1" i="0">
              <a:solidFill>
                <a:srgbClr val="242424"/>
              </a:solidFill>
              <a:effectLst/>
            </a:endParaRPr>
          </a:p>
          <a:p>
            <a:pPr algn="l">
              <a:spcBef>
                <a:spcPts val="0"/>
              </a:spcBef>
              <a:spcAft>
                <a:spcPts val="0"/>
              </a:spcAft>
            </a:pPr>
            <a:r>
              <a:rPr lang="am-ET" b="1" i="0">
                <a:solidFill>
                  <a:srgbClr val="242424"/>
                </a:solidFill>
                <a:effectLst/>
              </a:rPr>
              <a:t>መረዳእታ ምትእልላሽ</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ቀጺሉ፡ ብዛዕባ ኣተኣላልሻ መረዳእታ ተዛረብ፡፡ ከም እኒ ጉጉል ወይ ከዓ ቢንዥ ዝኣምሰሉ ኣብ ኢንተርኔት መረዳእታ ንምድላይ ተጠ</a:t>
            </a:r>
            <a:r>
              <a:rPr lang="am-ET" b="0" i="0">
                <a:solidFill>
                  <a:srgbClr val="242424"/>
                </a:solidFill>
                <a:effectLst/>
                <a:latin typeface="Nyala" panose="02000504070300020003" pitchFamily="2" charset="0"/>
              </a:rPr>
              <a:t>ቐመሎም፡፡ </a:t>
            </a:r>
          </a:p>
          <a:p>
            <a:pPr marL="171450" indent="-171450" algn="l">
              <a:spcBef>
                <a:spcPts val="0"/>
              </a:spcBef>
              <a:spcAft>
                <a:spcPts val="0"/>
              </a:spcAft>
              <a:buFont typeface="Arial" panose="020B0604020202020204" pitchFamily="34" charset="0"/>
              <a:buChar char="•"/>
            </a:pPr>
            <a:r>
              <a:rPr lang="am-ET" b="0" i="0">
                <a:solidFill>
                  <a:srgbClr val="242424"/>
                </a:solidFill>
                <a:effectLst/>
                <a:latin typeface="Nyala" panose="02000504070300020003" pitchFamily="2" charset="0"/>
              </a:rPr>
              <a:t>ሓደ ነገር ክትእልሽ እንተድኣ ደሊኻ፡  ነቲ ሕቶ ወይ ከዓ ቁልፊ ቃላታት ኣብቲ መአለሺ መስመር ጸሓፍ፤ ብድሕሪኡ ጠውቕ፡፡ እቲ መተኣላለሺ ሓበሬታ ነቲ እትደልዮ መረዳእታ ዝሓዙ ዝርዝር ድረ ገጻት ከቕርበልካ እዩ፡፡</a:t>
            </a:r>
          </a:p>
          <a:p>
            <a:pPr marL="171450" indent="-171450" algn="l">
              <a:spcBef>
                <a:spcPts val="0"/>
              </a:spcBef>
              <a:spcAft>
                <a:spcPts val="0"/>
              </a:spcAft>
              <a:buFont typeface="Arial" panose="020B0604020202020204" pitchFamily="34" charset="0"/>
              <a:buChar char="•"/>
            </a:pPr>
            <a:r>
              <a:rPr lang="am-ET" b="0" i="0">
                <a:solidFill>
                  <a:srgbClr val="242424"/>
                </a:solidFill>
                <a:effectLst/>
              </a:rPr>
              <a:t>ን ኣብነት፡ ብዛዕባ ቦሎኝዝ ፓስታ ዘድልይዎ ዓይነት ጥረ መግብታትን ኣሰራርሓን ክትፈልጥ እንተደሊኻ፤</a:t>
            </a:r>
            <a:r>
              <a:rPr lang="en-US" b="0" i="0">
                <a:solidFill>
                  <a:srgbClr val="242424"/>
                </a:solidFill>
                <a:effectLst/>
              </a:rPr>
              <a:t>'spaghetti </a:t>
            </a:r>
            <a:r>
              <a:rPr lang="en-US" b="0" i="0" err="1">
                <a:solidFill>
                  <a:srgbClr val="242424"/>
                </a:solidFill>
                <a:effectLst/>
              </a:rPr>
              <a:t>bolognese</a:t>
            </a:r>
            <a:r>
              <a:rPr lang="en-US" b="0" i="0">
                <a:solidFill>
                  <a:srgbClr val="242424"/>
                </a:solidFill>
                <a:effectLst/>
              </a:rPr>
              <a:t> recipe’ </a:t>
            </a:r>
            <a:r>
              <a:rPr lang="am-ET" b="0" i="0">
                <a:solidFill>
                  <a:srgbClr val="242424"/>
                </a:solidFill>
                <a:effectLst/>
              </a:rPr>
              <a:t>ኢልካ ኣብቲ መተኣላለሺ መስመር ጽሓፍ፡፡</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እስካዕ ሕዚ ኣብ ኦንላይን እንታይ እንታይ ዓይነት ነገራት ኣሊሽካ ትፈልጥ?</a:t>
            </a:r>
            <a:endParaRPr lang="en-US" b="0" i="0">
              <a:solidFill>
                <a:srgbClr val="242424"/>
              </a:solidFill>
              <a:effectLst/>
            </a:endParaRPr>
          </a:p>
          <a:p>
            <a:pPr algn="l">
              <a:spcBef>
                <a:spcPts val="0"/>
              </a:spcBef>
              <a:spcAft>
                <a:spcPts val="0"/>
              </a:spcAft>
            </a:pPr>
            <a:endParaRPr lang="en-US" b="1" i="0">
              <a:solidFill>
                <a:srgbClr val="242424"/>
              </a:solidFill>
              <a:effectLst/>
            </a:endParaRPr>
          </a:p>
          <a:p>
            <a:pPr algn="l">
              <a:spcBef>
                <a:spcPts val="0"/>
              </a:spcBef>
              <a:spcAft>
                <a:spcPts val="0"/>
              </a:spcAft>
            </a:pPr>
            <a:r>
              <a:rPr lang="am-ET" b="1" i="0">
                <a:solidFill>
                  <a:srgbClr val="242424"/>
                </a:solidFill>
                <a:effectLst/>
              </a:rPr>
              <a:t>ድረ ገጻት</a:t>
            </a:r>
            <a:r>
              <a:rPr lang="en-US" b="1" i="0">
                <a:solidFill>
                  <a:srgbClr val="242424"/>
                </a:solidFill>
                <a:effectLst/>
              </a:rPr>
              <a:t>:</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ኣብ መወዳእታ፡ ንገሊኦም ድረ ገጻት እስከ ንመልከት፤ ንምንታይ ጉዳይ እውን ከም እንጥቀመሎም፡፡</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ከም እኒ ኤቢሲ ኒውስ ዝኣምሰሉ ናይ ዜና ድረ ገጻት ወይ እውን ዘ ጋርድያን ዝኣምሰለ ጋዜጣ ማይ ዘይጠዓሙ ዜናታት ክትረክብ የኽእሉኻ፡፡</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ከም ፌስ ቡክን ኢንስታግራም ዝኣምሰሉ ማሕበራዊ ሚድያታት ምስ ርክብካ ቀጻሊ ክኸውን ይሕግዙኻ፡፡ </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ከም ማይ ጎቭ ዝኣምሰሉ ድረ ገጻት ከዓ ናብ ሜዲኬርን ሴንተርሊንክ ንዝኣምሰሉ ግልጋሎታት መንግስቲ ተበጻሒ ክትኸውን ይግብሩኻ፡፡ </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ከም ኢቤይን ኣማዞንን ዝኣምሰሉ ናይ ዕድጊት ድረ ገጻት ከዓ ንኣ</a:t>
            </a:r>
            <a:r>
              <a:rPr lang="am-ET" b="0" i="0">
                <a:solidFill>
                  <a:srgbClr val="242424"/>
                </a:solidFill>
                <a:effectLst/>
                <a:latin typeface="Nyala" panose="02000504070300020003" pitchFamily="2" charset="0"/>
              </a:rPr>
              <a:t>ቕሑ ብኦንላይን ክትዕድግ የኽእሉኻ፡፡</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እዚኦም ውሑዳት ኣብነታት እዮም፡፡ ዳርጋ ንዝደለኻዮ ነገር ወይ ዋኒን ኩሉ ድረ ገጽ ኣሎ፡፡</a:t>
            </a:r>
          </a:p>
          <a:p>
            <a:pPr marL="171450" indent="-171450" algn="l">
              <a:spcBef>
                <a:spcPts val="0"/>
              </a:spcBef>
              <a:spcAft>
                <a:spcPts val="0"/>
              </a:spcAft>
              <a:buFont typeface="Arial" panose="020B0604020202020204" pitchFamily="34" charset="0"/>
              <a:buChar char="•"/>
            </a:pPr>
            <a:r>
              <a:rPr lang="am-ET" b="0" i="0">
                <a:solidFill>
                  <a:srgbClr val="242424"/>
                </a:solidFill>
                <a:effectLst/>
              </a:rPr>
              <a:t>ቅድሚ ሕዚ ዝሰማዕካዮም ወይ እውን ዝተጠ</a:t>
            </a:r>
            <a:r>
              <a:rPr lang="am-ET" b="0" i="0">
                <a:solidFill>
                  <a:srgbClr val="242424"/>
                </a:solidFill>
                <a:effectLst/>
                <a:latin typeface="Nyala" panose="02000504070300020003" pitchFamily="2" charset="0"/>
              </a:rPr>
              <a:t>ቐምካሎም ድረ ገጻት እንታይ ይበሃሉ? </a:t>
            </a:r>
          </a:p>
          <a:p>
            <a:pPr>
              <a:spcBef>
                <a:spcPts val="0"/>
              </a:spcBef>
              <a:spcAft>
                <a:spcPts val="0"/>
              </a:spcAft>
            </a:pPr>
            <a:endParaRPr lang="en-AU"/>
          </a:p>
        </p:txBody>
      </p:sp>
    </p:spTree>
    <p:extLst>
      <p:ext uri="{BB962C8B-B14F-4D97-AF65-F5344CB8AC3E}">
        <p14:creationId xmlns:p14="http://schemas.microsoft.com/office/powerpoint/2010/main" val="1157734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88925"/>
            <a:ext cx="5953125" cy="3349625"/>
          </a:xfrm>
        </p:spPr>
      </p:sp>
      <p:sp>
        <p:nvSpPr>
          <p:cNvPr id="3" name="Notes Placeholder 2"/>
          <p:cNvSpPr>
            <a:spLocks noGrp="1"/>
          </p:cNvSpPr>
          <p:nvPr>
            <p:ph type="body" idx="1"/>
          </p:nvPr>
        </p:nvSpPr>
        <p:spPr>
          <a:xfrm>
            <a:off x="422275" y="3799294"/>
            <a:ext cx="5953124" cy="3908614"/>
          </a:xfrm>
        </p:spPr>
        <p:txBody>
          <a:bodyPr/>
          <a:lstStyle/>
          <a:p>
            <a:pPr algn="l">
              <a:spcBef>
                <a:spcPts val="0"/>
              </a:spcBef>
              <a:spcAft>
                <a:spcPts val="0"/>
              </a:spcAft>
            </a:pPr>
            <a:r>
              <a:rPr lang="am-ET" b="1" i="0">
                <a:solidFill>
                  <a:srgbClr val="242424"/>
                </a:solidFill>
                <a:effectLst/>
              </a:rPr>
              <a:t>ናይ ድሕንነትን ውልቀ ገበናን ስረታ ምስሳይ</a:t>
            </a:r>
            <a:r>
              <a:rPr lang="en-US" b="1" i="0">
                <a:solidFill>
                  <a:srgbClr val="242424"/>
                </a:solidFill>
                <a:effectLst/>
              </a:rPr>
              <a:t>:</a:t>
            </a:r>
            <a:endParaRPr lang="en-US" b="0" i="0">
              <a:solidFill>
                <a:srgbClr val="242424"/>
              </a:solidFill>
              <a:effectLst/>
            </a:endParaRPr>
          </a:p>
          <a:p>
            <a:pPr algn="l">
              <a:spcBef>
                <a:spcPts val="0"/>
              </a:spcBef>
              <a:spcAft>
                <a:spcPts val="0"/>
              </a:spcAft>
            </a:pPr>
            <a:r>
              <a:rPr lang="am-ET" b="1" i="0">
                <a:solidFill>
                  <a:srgbClr val="242424"/>
                </a:solidFill>
                <a:effectLst/>
              </a:rPr>
              <a:t>ድንፉዕን ውሑስን ምሽጢራዊ መሕለፊታት</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ብዛዕባ ምሽጢራዊ መሕለፊታት ብምዝራብ መስሶ፡፡ ድንፉዕ ምሽጢራዊ መሕለፊ እቲ ቀደመዋይ ናይ ኦንላይን ዱፋዕ እዩ፡፡ ሓጸርቲ ምሽጢራዊ መሕለፊታት ካብ ምጥቃም ነዋሕቲ ሓረጋት ምጥቃም ይሐይሽ፡፡ ዝተኣሳሰሩ እሞ ብ</a:t>
            </a:r>
            <a:r>
              <a:rPr lang="am-ET" b="0" i="0">
                <a:solidFill>
                  <a:srgbClr val="242424"/>
                </a:solidFill>
                <a:effectLst/>
                <a:latin typeface="Nyala" panose="02000504070300020003" pitchFamily="2" charset="0"/>
              </a:rPr>
              <a:t>ቐሊሉ </a:t>
            </a:r>
            <a:r>
              <a:rPr lang="am-ET" b="0" i="0">
                <a:solidFill>
                  <a:srgbClr val="242424"/>
                </a:solidFill>
                <a:effectLst/>
              </a:rPr>
              <a:t>ክትዝክሮም እትኽእል ናይ ቃላት ሸንሸል ምጥቃም ማለት እዩ፡፡</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ጽቡ</a:t>
            </a:r>
            <a:r>
              <a:rPr lang="am-ET" b="0" i="0">
                <a:solidFill>
                  <a:srgbClr val="242424"/>
                </a:solidFill>
                <a:effectLst/>
                <a:latin typeface="Nyala" panose="02000504070300020003" pitchFamily="2" charset="0"/>
              </a:rPr>
              <a:t>ቕ ሓረግ ማለት ከምዚ ዝስዕብ ዝመስል ማለት እዩ፡</a:t>
            </a:r>
            <a:r>
              <a:rPr lang="en-US" b="0" i="0">
                <a:solidFill>
                  <a:srgbClr val="242424"/>
                </a:solidFill>
                <a:effectLst/>
              </a:rPr>
              <a:t>'</a:t>
            </a:r>
            <a:r>
              <a:rPr lang="en-US" b="0" i="0" err="1">
                <a:solidFill>
                  <a:srgbClr val="242424"/>
                </a:solidFill>
                <a:effectLst/>
              </a:rPr>
              <a:t>SunnyBeachSwimmingEnjoy</a:t>
            </a:r>
            <a:r>
              <a:rPr lang="en-US" b="0" i="0">
                <a:solidFill>
                  <a:srgbClr val="242424"/>
                </a:solidFill>
                <a:effectLst/>
              </a:rPr>
              <a:t>’ </a:t>
            </a:r>
            <a:r>
              <a:rPr lang="am-ET" b="0" i="0">
                <a:solidFill>
                  <a:srgbClr val="242424"/>
                </a:solidFill>
                <a:effectLst/>
              </a:rPr>
              <a:t>ወይ ከዓ </a:t>
            </a:r>
            <a:r>
              <a:rPr lang="en-US" b="0" i="0">
                <a:solidFill>
                  <a:srgbClr val="242424"/>
                </a:solidFill>
                <a:effectLst/>
              </a:rPr>
              <a:t> ‘</a:t>
            </a:r>
            <a:r>
              <a:rPr lang="en-US" b="0" i="0" err="1">
                <a:solidFill>
                  <a:srgbClr val="242424"/>
                </a:solidFill>
                <a:effectLst/>
              </a:rPr>
              <a:t>mydoglovestorunafterfastcars</a:t>
            </a:r>
            <a:r>
              <a:rPr lang="en-US" b="0" i="0">
                <a:solidFill>
                  <a:srgbClr val="242424"/>
                </a:solidFill>
                <a:effectLst/>
              </a:rPr>
              <a:t>’</a:t>
            </a:r>
            <a:r>
              <a:rPr lang="am-ET" b="0" i="0">
                <a:solidFill>
                  <a:srgbClr val="242424"/>
                </a:solidFill>
                <a:effectLst/>
              </a:rPr>
              <a:t>፡፡ እዚኦም ካልኦት ክግምትዎም ብጣዕሚ ይኸብዶም፤ ንኣኻ ግና ክ ትዝክሮ ቀሊል ማለትና እዩ፡፡</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ንዝተፈላለዩ ሒሳባት ሓደ ዓይነት ምሽጢራዊ መሕለፊ ዘይምጥቃም ኣገዳሲ እዩ፡፡</a:t>
            </a:r>
            <a:endParaRPr lang="en-US" b="0" i="0">
              <a:solidFill>
                <a:srgbClr val="242424"/>
              </a:solidFill>
              <a:effectLst/>
            </a:endParaRPr>
          </a:p>
          <a:p>
            <a:pPr algn="l">
              <a:spcBef>
                <a:spcPts val="0"/>
              </a:spcBef>
              <a:spcAft>
                <a:spcPts val="0"/>
              </a:spcAft>
            </a:pPr>
            <a:endParaRPr lang="en-US" b="1" i="0">
              <a:solidFill>
                <a:srgbClr val="242424"/>
              </a:solidFill>
              <a:effectLst/>
            </a:endParaRPr>
          </a:p>
          <a:p>
            <a:pPr algn="l">
              <a:spcBef>
                <a:spcPts val="0"/>
              </a:spcBef>
              <a:spcAft>
                <a:spcPts val="0"/>
              </a:spcAft>
            </a:pPr>
            <a:r>
              <a:rPr lang="am-ET" b="1" i="0">
                <a:solidFill>
                  <a:srgbClr val="242424"/>
                </a:solidFill>
                <a:effectLst/>
              </a:rPr>
              <a:t>ናይ ማሕበራዊ ሚድያ ሒሳባት</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ናይ ማሕበራዊ ሚድያ ሒሳብ ክትስርት ወይ ከዓ ክትጥቀም እንከለኻ፤ እቲ መረዳእታ እተካፍሎ ዘለኻ ሰብ እትፈልጦን እትኣምኖን ም</a:t>
            </a:r>
            <a:r>
              <a:rPr lang="am-ET" b="0" i="0" strike="sngStrike">
                <a:solidFill>
                  <a:schemeClr val="tx2">
                    <a:lumMod val="60000"/>
                    <a:lumOff val="40000"/>
                  </a:schemeClr>
                </a:solidFill>
                <a:effectLst/>
              </a:rPr>
              <a:t>ኻ</a:t>
            </a:r>
            <a:r>
              <a:rPr lang="am-ET" b="0" i="0">
                <a:solidFill>
                  <a:srgbClr val="242424"/>
                </a:solidFill>
                <a:effectLst/>
              </a:rPr>
              <a:t>ንካ ምትእምማን የድሊየካ፡፡</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ኣብ ከምኒ ፌስቡክ ዝኣምሰሉ ሰ</a:t>
            </a:r>
            <a:r>
              <a:rPr lang="am-ET" b="0" i="0">
                <a:solidFill>
                  <a:srgbClr val="242424"/>
                </a:solidFill>
                <a:effectLst/>
                <a:latin typeface="+mn-lt"/>
              </a:rPr>
              <a:t>ቐላታት፡ ንጥ</a:t>
            </a:r>
            <a:r>
              <a:rPr lang="am-ET" b="0" i="0">
                <a:solidFill>
                  <a:srgbClr val="242424"/>
                </a:solidFill>
                <a:effectLst/>
                <a:latin typeface="Nyala" panose="02000504070300020003" pitchFamily="2" charset="0"/>
              </a:rPr>
              <a:t>ቓዕ ጽሑፍ መን ይር ኣዮ፤ ኣዕርኩኻ ጥራሕ ዶ ዋላስ ካልኦት እውን፡፡ ናይ ውልቂ መረዳእታ ምስ እትፈልጦምን እትኣምኖምን ሰባት ጥራሕ ምቅይያር ውሑስ ይገበረካ፡፡ </a:t>
            </a:r>
            <a:r>
              <a:rPr lang="am-ET" b="0" i="0">
                <a:solidFill>
                  <a:srgbClr val="242424"/>
                </a:solidFill>
                <a:effectLst/>
                <a:latin typeface="+mn-lt"/>
              </a:rPr>
              <a:t> </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ካብ ልክዕ ን ላዕሊ መረዳ እታ እንተድኣ ኣካፊልካ ቀሸሽቲ ክጻውቱልካ እዮም፡፡ ንኣብነት ናይ መገሻኻ ትልሚ ወይ ከዓ መደብ እንተድኣ ኣፋሊጥካዮ፤ ገዛኻ ሰብ ዘይብሉ ም</a:t>
            </a:r>
            <a:r>
              <a:rPr lang="am-ET" b="0" i="0" strike="sngStrike">
                <a:solidFill>
                  <a:srgbClr val="242424"/>
                </a:solidFill>
                <a:effectLst/>
              </a:rPr>
              <a:t>ኻ</a:t>
            </a:r>
            <a:r>
              <a:rPr lang="am-ET" b="0" i="0">
                <a:solidFill>
                  <a:srgbClr val="242424"/>
                </a:solidFill>
                <a:effectLst/>
              </a:rPr>
              <a:t>ኑ ሰባት ክፈልጡ እዮም ማለት እዩ፡፡</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ነዚኦም ከመይ ገይርካ ከም እተመዓራርዮም ከርእየካ እየ፡፡ ናብ ውሻጠኻ (ፕሮፋይል) እቶ፤ ካብኡ “ሰርት” (ሴቲንግ) ወይ ከዓ “ውልቀ ገበና” (ፕራይቬሲ) ናብ ዝብል ኪድ፤ ቀጺሉ ናብ ሕርያታት ኪድ፤ ከም “መን ንጥቃዕ ጽሑፋተይ ይርእይ?” ወይ ከዓ “ናይ ዕርክነት ሕቶ መን ክሰደለይ ይኽእል?” ንዝብሉ ሕርያታት ርኸብ፡፡ </a:t>
            </a:r>
          </a:p>
          <a:p>
            <a:pPr marL="171450" indent="-171450" algn="l">
              <a:spcBef>
                <a:spcPts val="0"/>
              </a:spcBef>
              <a:spcAft>
                <a:spcPts val="0"/>
              </a:spcAft>
              <a:buFont typeface="Arial" panose="020B0604020202020204" pitchFamily="34" charset="0"/>
              <a:buChar char="•"/>
            </a:pPr>
            <a:r>
              <a:rPr lang="am-ET" b="0" i="0">
                <a:solidFill>
                  <a:srgbClr val="242424"/>
                </a:solidFill>
                <a:effectLst/>
              </a:rPr>
              <a:t>ቅድሚ ሕዚ ናይ ደሕንነት ወይ ከዓ ናይ ውልቂ ገበና ብዝምልከት ለውጢ ጌርካ ትፈልጥ? ከምይ ከይዱልካ?</a:t>
            </a:r>
          </a:p>
          <a:p>
            <a:pPr algn="l">
              <a:spcBef>
                <a:spcPts val="0"/>
              </a:spcBef>
              <a:spcAft>
                <a:spcPts val="0"/>
              </a:spcAft>
            </a:pPr>
            <a:endParaRPr lang="en-US" b="0" i="0">
              <a:solidFill>
                <a:srgbClr val="242424"/>
              </a:solidFill>
              <a:effectLst/>
            </a:endParaRPr>
          </a:p>
          <a:p>
            <a:pPr algn="l">
              <a:spcBef>
                <a:spcPts val="0"/>
              </a:spcBef>
              <a:spcAft>
                <a:spcPts val="0"/>
              </a:spcAft>
            </a:pPr>
            <a:r>
              <a:rPr lang="am-ET" b="1" i="0">
                <a:solidFill>
                  <a:srgbClr val="242424"/>
                </a:solidFill>
                <a:effectLst/>
              </a:rPr>
              <a:t>ውሑስ ናይ ኦንላይን ዕድጊት</a:t>
            </a:r>
            <a:r>
              <a:rPr lang="en-US" b="1" i="0">
                <a:solidFill>
                  <a:srgbClr val="242424"/>
                </a:solidFill>
                <a:effectLst/>
              </a:rPr>
              <a:t>:</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ቀጺሉ፡ ብዛዕባ ውሑስ ናይ ኦንላይን ዕድጊት ተዛረብ፡፡ ብኦንላይን ክትተዓዳደግ እንከለኻ፤ እቲ ድረ ገጽ ዝእመን ንም</a:t>
            </a:r>
            <a:r>
              <a:rPr lang="am-ET" b="0" i="0" strike="sngStrike">
                <a:solidFill>
                  <a:srgbClr val="242424"/>
                </a:solidFill>
                <a:effectLst/>
              </a:rPr>
              <a:t>ኻ</a:t>
            </a:r>
            <a:r>
              <a:rPr lang="am-ET" b="0" i="0">
                <a:solidFill>
                  <a:srgbClr val="242424"/>
                </a:solidFill>
                <a:effectLst/>
              </a:rPr>
              <a:t>ኑ ምርግጋጽ ብጣዕሚ ኣገዳሲ እዩ፡፡ </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1" i="0">
                <a:solidFill>
                  <a:srgbClr val="242424"/>
                </a:solidFill>
                <a:effectLst/>
              </a:rPr>
              <a:t>ማዕዳታት</a:t>
            </a:r>
            <a:r>
              <a:rPr lang="en-US" b="1" i="0">
                <a:solidFill>
                  <a:srgbClr val="242424"/>
                </a:solidFill>
                <a:effectLst/>
              </a:rPr>
              <a:t>:</a:t>
            </a: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ከምኒ ኣማዞን ዝ ኣምሰሉ ውሩያት ድረ ገጻት ወይ ከዓ ዓበይቲ ቸርቸርቲ ተጠ</a:t>
            </a:r>
            <a:r>
              <a:rPr lang="am-ET" b="0" i="0">
                <a:solidFill>
                  <a:srgbClr val="242424"/>
                </a:solidFill>
                <a:effectLst/>
                <a:latin typeface="Nyala" panose="02000504070300020003" pitchFamily="2" charset="0"/>
              </a:rPr>
              <a:t>ቐም</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ቅድሚ ምዕዳግካ ነቲ ሸያጣይ ዝተውሃቦ ገምጋም ኣፈጻጽማ ስራሕ ፈትሽ</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ንምእማኖም ዘጸግሙ ብጣዕሚ ሰሓብቲ ዕድጊታት ኣይትድፈር፡፡</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ናይ ዓዳጊ ውሕስነት ዘረጋግጹ ውሑሳት ናይ ክፍሊት መገድታት ተጠ</a:t>
            </a:r>
            <a:r>
              <a:rPr lang="am-ET" b="0" i="0">
                <a:solidFill>
                  <a:srgbClr val="242424"/>
                </a:solidFill>
                <a:effectLst/>
                <a:latin typeface="Nyala" panose="02000504070300020003" pitchFamily="2" charset="0"/>
              </a:rPr>
              <a:t>ቐም፡፡ ንኣብነት ክኾኑኻ ዝኽእሉ ክሬዲት ካርድታት፤ ከም ፐይ ፓል ዝኣምሰሉ ናይ ክፍሊት ግልጋሎታት እዮም፡</a:t>
            </a:r>
            <a:endParaRPr lang="en-US" b="1" i="0">
              <a:solidFill>
                <a:srgbClr val="242424"/>
              </a:solidFill>
              <a:effectLst/>
            </a:endParaRPr>
          </a:p>
          <a:p>
            <a:pPr marL="171450" indent="-171450">
              <a:spcBef>
                <a:spcPts val="0"/>
              </a:spcBef>
              <a:spcAft>
                <a:spcPts val="0"/>
              </a:spcAft>
              <a:buFont typeface="Arial" panose="020B0604020202020204" pitchFamily="34" charset="0"/>
              <a:buChar char="•"/>
            </a:pPr>
            <a:r>
              <a:rPr lang="am-ET" b="1" i="0">
                <a:solidFill>
                  <a:srgbClr val="242424"/>
                </a:solidFill>
                <a:effectLst/>
              </a:rPr>
              <a:t>ሕቶ፡ </a:t>
            </a:r>
            <a:r>
              <a:rPr lang="am-ET" b="0" i="0">
                <a:solidFill>
                  <a:srgbClr val="242424"/>
                </a:solidFill>
                <a:effectLst/>
              </a:rPr>
              <a:t>ቅድሚ ሕዚ ካባኻቱም ብ ኦንላይን ሸሚቱ ዶ ይፈልጥ? ተሞክሮኹም እንታይ ይመስል?</a:t>
            </a:r>
          </a:p>
          <a:p>
            <a:pPr algn="l">
              <a:spcBef>
                <a:spcPts val="0"/>
              </a:spcBef>
              <a:spcAft>
                <a:spcPts val="0"/>
              </a:spcAft>
            </a:pPr>
            <a:endParaRPr lang="en-US" b="1" i="0">
              <a:solidFill>
                <a:srgbClr val="242424"/>
              </a:solidFill>
              <a:effectLst/>
            </a:endParaRPr>
          </a:p>
          <a:p>
            <a:pPr algn="l">
              <a:spcBef>
                <a:spcPts val="0"/>
              </a:spcBef>
              <a:spcAft>
                <a:spcPts val="0"/>
              </a:spcAft>
            </a:pPr>
            <a:r>
              <a:rPr lang="en-US" b="1" i="0">
                <a:solidFill>
                  <a:srgbClr val="242424"/>
                </a:solidFill>
                <a:effectLst/>
              </a:rPr>
              <a:t>Protecting Personal Information:</a:t>
            </a:r>
            <a:endParaRPr lang="en-US" b="0" i="0">
              <a:solidFill>
                <a:srgbClr val="242424"/>
              </a:solidFill>
              <a:effectLst/>
            </a:endParaRPr>
          </a:p>
          <a:p>
            <a:pPr marL="171450" indent="-171450" algn="l">
              <a:spcBef>
                <a:spcPts val="0"/>
              </a:spcBef>
              <a:spcAft>
                <a:spcPts val="0"/>
              </a:spcAft>
              <a:buFont typeface="Arial" panose="020B0604020202020204" pitchFamily="34" charset="0"/>
              <a:buChar char="•"/>
            </a:pPr>
            <a:r>
              <a:rPr lang="am-ET" b="0" i="0">
                <a:solidFill>
                  <a:srgbClr val="242424"/>
                </a:solidFill>
                <a:effectLst/>
              </a:rPr>
              <a:t>ኣብ መወዳእታ፡ ናይ ውልቂ መረዳእታትካ ከመይ ትከላኸል ኣብ ዝብለ ኣማይጦም፡፡ በጃኻ ኣብ ኦንላይን ብዛዕባ እተካፍሎ ነገር ጥንቃ</a:t>
            </a:r>
            <a:r>
              <a:rPr lang="am-ET" b="0" i="0">
                <a:solidFill>
                  <a:srgbClr val="242424"/>
                </a:solidFill>
                <a:effectLst/>
                <a:latin typeface="Nyala" panose="02000504070300020003" pitchFamily="2" charset="0"/>
              </a:rPr>
              <a:t>ቐ ግበር፡፡ ስቕ ኢሎም ዝስዕቡ መረዳእታታት ኣየምልጡኻ፤ </a:t>
            </a:r>
            <a:endParaRPr lang="en-US" b="0" i="0">
              <a:solidFill>
                <a:srgbClr val="242424"/>
              </a:solidFill>
              <a:effectLst/>
            </a:endParaRPr>
          </a:p>
          <a:p>
            <a:pPr marL="628650" lvl="1" indent="-171450">
              <a:spcBef>
                <a:spcPts val="0"/>
              </a:spcBef>
              <a:spcAft>
                <a:spcPts val="0"/>
              </a:spcAft>
              <a:buFont typeface="Arial" panose="020B0604020202020204" pitchFamily="34" charset="0"/>
              <a:buChar char="•"/>
            </a:pPr>
            <a:r>
              <a:rPr lang="am-ET" b="0" i="0">
                <a:solidFill>
                  <a:srgbClr val="242424"/>
                </a:solidFill>
                <a:effectLst/>
              </a:rPr>
              <a:t>ምሉእ ሽምካ</a:t>
            </a:r>
          </a:p>
          <a:p>
            <a:pPr marL="628650" lvl="1" indent="-171450">
              <a:spcBef>
                <a:spcPts val="0"/>
              </a:spcBef>
              <a:spcAft>
                <a:spcPts val="0"/>
              </a:spcAft>
              <a:buFont typeface="Arial" panose="020B0604020202020204" pitchFamily="34" charset="0"/>
              <a:buChar char="•"/>
            </a:pPr>
            <a:r>
              <a:rPr lang="am-ET" b="0" i="0">
                <a:solidFill>
                  <a:srgbClr val="242424"/>
                </a:solidFill>
                <a:effectLst/>
              </a:rPr>
              <a:t>ኣድራሻኻ</a:t>
            </a:r>
          </a:p>
          <a:p>
            <a:pPr marL="628650" lvl="1" indent="-171450">
              <a:spcBef>
                <a:spcPts val="0"/>
              </a:spcBef>
              <a:spcAft>
                <a:spcPts val="0"/>
              </a:spcAft>
              <a:buFont typeface="Arial" panose="020B0604020202020204" pitchFamily="34" charset="0"/>
              <a:buChar char="•"/>
            </a:pPr>
            <a:r>
              <a:rPr lang="am-ET" b="0" i="0">
                <a:solidFill>
                  <a:srgbClr val="242424"/>
                </a:solidFill>
                <a:effectLst/>
              </a:rPr>
              <a:t>ቁጽሪ ስልክኻ፤ ወይ ከዓ</a:t>
            </a:r>
          </a:p>
          <a:p>
            <a:pPr marL="628650" lvl="1" indent="-171450">
              <a:spcBef>
                <a:spcPts val="0"/>
              </a:spcBef>
              <a:spcAft>
                <a:spcPts val="0"/>
              </a:spcAft>
              <a:buFont typeface="Arial" panose="020B0604020202020204" pitchFamily="34" charset="0"/>
              <a:buChar char="•"/>
            </a:pPr>
            <a:r>
              <a:rPr lang="am-ET" b="0" i="0">
                <a:solidFill>
                  <a:srgbClr val="242424"/>
                </a:solidFill>
                <a:effectLst/>
              </a:rPr>
              <a:t>ፋይናንሳዊ መረዳእታኻ፤ እቲ ድረ ገጽ ተኣማናይ እንተዘይኮይኑ፡፡ </a:t>
            </a:r>
          </a:p>
          <a:p>
            <a:pPr marL="171450" indent="-171450" algn="l">
              <a:spcBef>
                <a:spcPts val="0"/>
              </a:spcBef>
              <a:spcAft>
                <a:spcPts val="0"/>
              </a:spcAft>
              <a:buFont typeface="Arial" panose="020B0604020202020204" pitchFamily="34" charset="0"/>
              <a:buChar char="•"/>
            </a:pPr>
            <a:r>
              <a:rPr lang="am-ET" b="1" i="0">
                <a:solidFill>
                  <a:srgbClr val="242424"/>
                </a:solidFill>
                <a:effectLst/>
              </a:rPr>
              <a:t>ን ኣብነት፡</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ድረ ገጽ ንክሬዲት ቁጽርኻ እንተሓቲቱካ፤ እቲ ድረ ገጽ ውሑስ </a:t>
            </a:r>
            <a:r>
              <a:rPr lang="am-ET" b="0" i="0" strike="sngStrike">
                <a:solidFill>
                  <a:srgbClr val="242424"/>
                </a:solidFill>
                <a:effectLst/>
              </a:rPr>
              <a:t>ምኻኑ </a:t>
            </a:r>
            <a:r>
              <a:rPr lang="am-ET" b="0" i="0">
                <a:solidFill>
                  <a:srgbClr val="242424"/>
                </a:solidFill>
                <a:effectLst/>
              </a:rPr>
              <a:t>ኣረጋግጽ፡፡ ነቲ መረዳእታ ትውዝዕ ዶ ኣይትውዝዕን ሕሰበሉ፡፡ </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ናይ ውልቂ መረዳእታኻ ብኢሜይል ወይ ከዓ ብናይ ስልኪ መልእኽቲ ክትሰድድ ምስ እትሕተት ጥንቃ</a:t>
            </a:r>
            <a:r>
              <a:rPr lang="am-ET" b="0" i="0">
                <a:solidFill>
                  <a:srgbClr val="242424"/>
                </a:solidFill>
                <a:effectLst/>
                <a:latin typeface="Nyala" panose="02000504070300020003" pitchFamily="2" charset="0"/>
              </a:rPr>
              <a:t>ቐ ግበር፡፡ ቀሸሽቲ ክኾኑ ይኽእሉ እዮም፡፡ ወይ ከዓ ንውሁብካ ክሰርቁ ዝፍትኑ፡፡</a:t>
            </a:r>
            <a:endParaRPr lang="en-US" b="0" i="0">
              <a:solidFill>
                <a:srgbClr val="242424"/>
              </a:solidFill>
              <a:effectLst/>
            </a:endParaRPr>
          </a:p>
          <a:p>
            <a:pPr marL="628650" lvl="1" indent="-171450" algn="l">
              <a:spcBef>
                <a:spcPts val="0"/>
              </a:spcBef>
              <a:spcAft>
                <a:spcPts val="0"/>
              </a:spcAft>
              <a:buFont typeface="Arial" panose="020B0604020202020204" pitchFamily="34" charset="0"/>
              <a:buChar char="•"/>
            </a:pPr>
            <a:r>
              <a:rPr lang="am-ET" b="0" i="0">
                <a:solidFill>
                  <a:srgbClr val="242424"/>
                </a:solidFill>
                <a:effectLst/>
              </a:rPr>
              <a:t>ኣብ ማሕበራዊ ሚድያ ንዝተካፍሎ ሓበሬታ ኣቃልቦ ሃበሉ፡፡ ንመን እውን ትውዝዖ ከም ዘለኻ፡፡</a:t>
            </a:r>
          </a:p>
          <a:p>
            <a:pPr marL="457200" lvl="1" indent="0" algn="l">
              <a:spcBef>
                <a:spcPts val="0"/>
              </a:spcBef>
              <a:spcAft>
                <a:spcPts val="0"/>
              </a:spcAft>
              <a:buFont typeface="Arial" panose="020B0604020202020204" pitchFamily="34" charset="0"/>
              <a:buNone/>
            </a:pPr>
            <a:r>
              <a:rPr lang="am-ET" b="1" i="0">
                <a:solidFill>
                  <a:srgbClr val="242424"/>
                </a:solidFill>
                <a:effectLst/>
              </a:rPr>
              <a:t>ሕቶ፡ </a:t>
            </a:r>
            <a:r>
              <a:rPr lang="am-ET" b="0" i="0">
                <a:solidFill>
                  <a:srgbClr val="242424"/>
                </a:solidFill>
                <a:effectLst/>
              </a:rPr>
              <a:t>ናይ ውልቂ መረዳእታታትካ ብኦንላይን ንክተካፍል ክንደይ ጊዜ ተሓቲትካ ከም እትኸውን ሓሲብካሉ ዶ ትፈልጥ? ክተካፍል ወይ ከይተካፍል ብኸመይ ክትውስን ክኢልካ?</a:t>
            </a:r>
            <a:endParaRPr lang="en-AU"/>
          </a:p>
        </p:txBody>
      </p:sp>
    </p:spTree>
    <p:extLst>
      <p:ext uri="{BB962C8B-B14F-4D97-AF65-F5344CB8AC3E}">
        <p14:creationId xmlns:p14="http://schemas.microsoft.com/office/powerpoint/2010/main" val="2814855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m-ET" sz="1400"/>
              <a:t>ነዛ ቪድዮ ተመልከታ </a:t>
            </a:r>
            <a:r>
              <a:rPr lang="en-AU" sz="1400"/>
              <a:t> – </a:t>
            </a:r>
            <a:r>
              <a:rPr lang="am-ET" sz="1400"/>
              <a:t>ኣብ ዝሓለፍ ተመልኪትካያ እንተኾይንካ፤ ነዚ ክትሓልፎ ትኽእል ኢኻ፡፡</a:t>
            </a:r>
            <a:endParaRPr lang="en-AU" sz="1400"/>
          </a:p>
          <a:p>
            <a:r>
              <a:rPr lang="am-ET" sz="1400"/>
              <a:t>ካልኣይ ምርኣይ፤ ብኡኡ እውን ናይ ኦንላይን ድሕነት እንታይ እዩ ንዝብል ብግቡእ ናይ ምርዳእ ኩነታትካ ክድንፍዕ ምግባር ይጠቅም እዩ፡፡</a:t>
            </a:r>
            <a:br>
              <a:rPr lang="am-ET" sz="1400"/>
            </a:br>
            <a:endParaRPr lang="en-AU" sz="1400"/>
          </a:p>
        </p:txBody>
      </p:sp>
    </p:spTree>
    <p:extLst>
      <p:ext uri="{BB962C8B-B14F-4D97-AF65-F5344CB8AC3E}">
        <p14:creationId xmlns:p14="http://schemas.microsoft.com/office/powerpoint/2010/main" val="15184546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48469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245EF-4971-1348-396D-EAC8D54D6C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E9B9D5-8A43-D12E-FB35-13DDB21EE8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ADD6A-A9AD-6298-E096-9EB026D047A4}"/>
              </a:ext>
            </a:extLst>
          </p:cNvPr>
          <p:cNvSpPr>
            <a:spLocks noGrp="1"/>
          </p:cNvSpPr>
          <p:nvPr>
            <p:ph type="body" idx="1"/>
          </p:nvPr>
        </p:nvSpPr>
        <p:spPr/>
        <p:txBody>
          <a:bodyPr/>
          <a:lstStyle/>
          <a:p>
            <a:r>
              <a:rPr lang="am-ET" sz="1400"/>
              <a:t>ናይቲ መደብ ኣስተምህሮ ዕላማታት ገምግም፤ ኩሉ ሰብ ኢንተርኔት እንታይ ም</a:t>
            </a:r>
            <a:r>
              <a:rPr lang="am-ET" sz="1400" strike="sngStrike">
                <a:solidFill>
                  <a:schemeClr val="tx2">
                    <a:lumMod val="60000"/>
                    <a:lumOff val="40000"/>
                  </a:schemeClr>
                </a:solidFill>
                <a:highlight>
                  <a:srgbClr val="00FF00"/>
                </a:highlight>
              </a:rPr>
              <a:t>ኻ</a:t>
            </a:r>
            <a:r>
              <a:rPr lang="am-ET" sz="1400">
                <a:solidFill>
                  <a:srgbClr val="FF0000"/>
                </a:solidFill>
                <a:highlight>
                  <a:srgbClr val="00FF00"/>
                </a:highlight>
              </a:rPr>
              <a:t>ኑ፤</a:t>
            </a:r>
            <a:r>
              <a:rPr lang="am-ET" sz="1400">
                <a:highlight>
                  <a:srgbClr val="00FF00"/>
                </a:highlight>
              </a:rPr>
              <a:t> ከመይ ተበጻሓይ ከም ዝኸውን ምርድኡ ኣረጋግጽ፡፡ </a:t>
            </a:r>
            <a:endParaRPr lang="am-ET" sz="1400"/>
          </a:p>
          <a:p>
            <a:r>
              <a:rPr lang="am-ET" sz="1400"/>
              <a:t>ኣብ መጻኢ</a:t>
            </a:r>
            <a:r>
              <a:rPr lang="en-AU" sz="1400"/>
              <a:t> </a:t>
            </a:r>
            <a:r>
              <a:rPr lang="am-ET" sz="1400"/>
              <a:t>መድረኽ ኣስተምህሮ ብዛዕባ ናይ ኦንላይን ድሕነት ከም እተዐልል ክፈልጡ ግበሮም፡፡ </a:t>
            </a:r>
            <a:endParaRPr lang="en-AU" sz="1400"/>
          </a:p>
        </p:txBody>
      </p:sp>
    </p:spTree>
    <p:extLst>
      <p:ext uri="{BB962C8B-B14F-4D97-AF65-F5344CB8AC3E}">
        <p14:creationId xmlns:p14="http://schemas.microsoft.com/office/powerpoint/2010/main" val="4200319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615476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00416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4B3C5EB-2EE6-8616-6FC8-5FA33F5699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9B7C18F-FC6F-4508-B9FF-631F60AF2B3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680539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C1917-B491-201D-E87D-A2876140D8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CBBB45-6371-A077-6000-E3AFB64729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980F7-92D5-952E-4D79-B9B8A63E7791}"/>
              </a:ext>
            </a:extLst>
          </p:cNvPr>
          <p:cNvSpPr>
            <a:spLocks noGrp="1"/>
          </p:cNvSpPr>
          <p:nvPr>
            <p:ph type="body" idx="1"/>
          </p:nvPr>
        </p:nvSpPr>
        <p:spPr/>
        <p:txBody>
          <a:bodyPr/>
          <a:lstStyle/>
          <a:p>
            <a:r>
              <a:rPr lang="am-ET" sz="1400"/>
              <a:t>ንኩሉ ሰብ ሰላም በል፤ ንርእስኻ ኣላልይ፡፡</a:t>
            </a:r>
            <a:endParaRPr lang="en-AU" sz="1400"/>
          </a:p>
          <a:p>
            <a:r>
              <a:rPr lang="am-ET" sz="1400"/>
              <a:t>ዕላማ ናይቲ መድረኽ </a:t>
            </a:r>
            <a:r>
              <a:rPr lang="en-US" sz="1400"/>
              <a:t>-</a:t>
            </a:r>
            <a:r>
              <a:rPr lang="am-ET" sz="1400"/>
              <a:t> ኣስትምህሮ ኣረድእ፡፡ ሓፈሻዊ ብዝኾነ መልክዕ ንኢንተርኔት ከመይ ምጥቃም ይከኣል ኣብ ዝብል ዛዕባ</a:t>
            </a:r>
            <a:r>
              <a:rPr lang="en-US" sz="1400"/>
              <a:t> </a:t>
            </a:r>
            <a:endParaRPr lang="en-AU" sz="1400"/>
          </a:p>
          <a:p>
            <a:r>
              <a:rPr lang="am-ET" sz="1400"/>
              <a:t>ኢንተርኔት ኣብ ህይወትና ስራሕናን ዘለዎ ኣገዳሽንት ግልህ ግልህ ኣብሎ፡፡</a:t>
            </a:r>
            <a:endParaRPr lang="en-AU" sz="1400"/>
          </a:p>
          <a:p>
            <a:r>
              <a:rPr lang="am-ET" sz="1400"/>
              <a:t>ንኢንተርኔት ከመይ ተበጻሓይ ከምዝኽወንን ከመይ ምጥቃም ከምዝከኣልን ከምትዛረብ ሕውስ ኣቢልካ ንገሮም፡፡</a:t>
            </a:r>
          </a:p>
          <a:p>
            <a:r>
              <a:rPr lang="am-ET" sz="1400"/>
              <a:t>ንሓዋሩ ኣብዝህሊ ብዛዕባ ኣጠ</a:t>
            </a:r>
            <a:r>
              <a:rPr lang="am-ET" sz="1400">
                <a:latin typeface="Nyala" panose="02000504070300020003" pitchFamily="2" charset="0"/>
              </a:rPr>
              <a:t>ቓቕማ ኢንተርኔት ዘብርህ መደብ ከይተርፉ ኣዘኻኽሮም፡፡</a:t>
            </a:r>
          </a:p>
        </p:txBody>
      </p:sp>
    </p:spTree>
    <p:extLst>
      <p:ext uri="{BB962C8B-B14F-4D97-AF65-F5344CB8AC3E}">
        <p14:creationId xmlns:p14="http://schemas.microsoft.com/office/powerpoint/2010/main" val="955161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CD898-51A7-A7FF-7186-726F1C4466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6E473-3FCC-4375-7DBE-2E878CB0B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B7881D-9DA2-83F8-D930-0BF6F9D24547}"/>
              </a:ext>
            </a:extLst>
          </p:cNvPr>
          <p:cNvSpPr>
            <a:spLocks noGrp="1"/>
          </p:cNvSpPr>
          <p:nvPr>
            <p:ph type="body" idx="1"/>
          </p:nvPr>
        </p:nvSpPr>
        <p:spPr/>
        <p:txBody>
          <a:bodyPr/>
          <a:lstStyle/>
          <a:p>
            <a:r>
              <a:rPr lang="am-ET" sz="1400"/>
              <a:t>ንርእስኻ ኣላልዪ፡፡ እቶም ኣባላት ጉጅለ እውን ነንርእሶም ክፋልጡ ሕተቶም፡፡</a:t>
            </a:r>
            <a:endParaRPr lang="en-AU" sz="1400"/>
          </a:p>
          <a:p>
            <a:pPr marL="285750" indent="-285750">
              <a:buFont typeface="Arial" panose="020B0604020202020204" pitchFamily="34" charset="0"/>
              <a:buChar char="•"/>
            </a:pPr>
            <a:r>
              <a:rPr lang="am-ET" sz="1400" b="1" i="0">
                <a:effectLst/>
              </a:rPr>
              <a:t>ኩሎም ተሳተፍቲ ንርእሶም ብዝስዕብ መገዲ ከፋልጡ ግበር፡፡</a:t>
            </a:r>
            <a:endParaRPr lang="en-US" sz="1400" b="0" i="0">
              <a:effectLst/>
            </a:endParaRPr>
          </a:p>
          <a:p>
            <a:pPr marL="742950" lvl="1" indent="-285750">
              <a:buFont typeface="Arial" panose="020B0604020202020204" pitchFamily="34" charset="0"/>
              <a:buChar char="•"/>
            </a:pPr>
            <a:r>
              <a:rPr lang="am-ET" sz="1400" b="0" i="0">
                <a:effectLst/>
              </a:rPr>
              <a:t>ኣስማቶም</a:t>
            </a:r>
            <a:endParaRPr lang="en-US" sz="1400" b="0" i="0">
              <a:effectLst/>
            </a:endParaRPr>
          </a:p>
          <a:p>
            <a:pPr marL="742950" lvl="1" indent="-285750">
              <a:buFont typeface="Arial" panose="020B0604020202020204" pitchFamily="34" charset="0"/>
              <a:buChar char="•"/>
            </a:pPr>
            <a:r>
              <a:rPr lang="am-ET" sz="1400" b="0" i="0">
                <a:effectLst/>
              </a:rPr>
              <a:t>ብዛዕባ ባዕሎም ሓደ ሰሓባይ ነገር</a:t>
            </a:r>
            <a:endParaRPr lang="en-US" sz="1400" b="0" i="0">
              <a:effectLst/>
            </a:endParaRPr>
          </a:p>
          <a:p>
            <a:pPr marL="285750" indent="-285750" algn="l">
              <a:buFont typeface="Arial" panose="020B0604020202020204" pitchFamily="34" charset="0"/>
              <a:buChar char="•"/>
            </a:pPr>
            <a:r>
              <a:rPr lang="am-ET" sz="1400" b="1" i="0">
                <a:effectLst/>
              </a:rPr>
              <a:t>ነቲ ዓርስኻ ናይ ምፍላጥ መደብ ብ30 ሰከንድ ደርቶ፤ </a:t>
            </a:r>
            <a:r>
              <a:rPr lang="am-ET" sz="1400" b="0" i="0">
                <a:effectLst/>
              </a:rPr>
              <a:t>ምእንታን ሓጺርን ኣሳታፋይን ክኸውን፡፡</a:t>
            </a:r>
            <a:r>
              <a:rPr lang="en-US" sz="1400" b="0" i="0">
                <a:effectLst/>
              </a:rPr>
              <a:t>.</a:t>
            </a:r>
            <a:endParaRPr lang="en-AU" sz="1400" b="0"/>
          </a:p>
        </p:txBody>
      </p:sp>
    </p:spTree>
    <p:extLst>
      <p:ext uri="{BB962C8B-B14F-4D97-AF65-F5344CB8AC3E}">
        <p14:creationId xmlns:p14="http://schemas.microsoft.com/office/powerpoint/2010/main" val="85065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355600"/>
            <a:ext cx="5953125" cy="3349625"/>
          </a:xfrm>
        </p:spPr>
      </p:sp>
      <p:sp>
        <p:nvSpPr>
          <p:cNvPr id="3" name="Notes Placeholder 2"/>
          <p:cNvSpPr>
            <a:spLocks noGrp="1"/>
          </p:cNvSpPr>
          <p:nvPr>
            <p:ph type="body" idx="1"/>
          </p:nvPr>
        </p:nvSpPr>
        <p:spPr>
          <a:xfrm>
            <a:off x="422275" y="3862794"/>
            <a:ext cx="6024245" cy="5708244"/>
          </a:xfrm>
        </p:spPr>
        <p:txBody>
          <a:bodyPr/>
          <a:lstStyle/>
          <a:p>
            <a:pPr algn="l">
              <a:spcBef>
                <a:spcPts val="0"/>
              </a:spcBef>
              <a:spcAft>
                <a:spcPts val="0"/>
              </a:spcAft>
            </a:pPr>
            <a:r>
              <a:rPr lang="am-ET" b="1" i="0">
                <a:effectLst/>
              </a:rPr>
              <a:t>ኢንተርኔት እንታይ እዩ? ንዓኻኸ ብኸመይ ይጠ</a:t>
            </a:r>
            <a:r>
              <a:rPr lang="am-ET" b="1" i="0">
                <a:effectLst/>
                <a:latin typeface="Nyala" panose="02000504070300020003" pitchFamily="2" charset="0"/>
              </a:rPr>
              <a:t>ቕመካ?</a:t>
            </a:r>
            <a:endParaRPr lang="en-US" b="0" i="0">
              <a:effectLst/>
            </a:endParaRPr>
          </a:p>
          <a:p>
            <a:pPr marL="285750" indent="-285750" algn="l">
              <a:spcBef>
                <a:spcPts val="0"/>
              </a:spcBef>
              <a:spcAft>
                <a:spcPts val="0"/>
              </a:spcAft>
              <a:buFont typeface="Arial" panose="020B0604020202020204" pitchFamily="34" charset="0"/>
              <a:buChar char="•"/>
            </a:pPr>
            <a:r>
              <a:rPr lang="am-ET" b="0" i="0">
                <a:effectLst/>
              </a:rPr>
              <a:t>ኢንተርኔት ከም ሓደ ገዚፍ መርበብ ኮይኑ ኣብ ዓለም ዘለዋ ኩለን ኮምፒውተራት ዘራኽብ ማለት እዩ፡፡ ከም ሓደ ዓቢይ ቤተ መጻሕፍቲ ገይርካ ውሰዶ፤ ከም ማእከል ዕዳጋ</a:t>
            </a:r>
            <a:r>
              <a:rPr lang="en-US" b="0" i="0">
                <a:effectLst/>
              </a:rPr>
              <a:t>T</a:t>
            </a:r>
            <a:r>
              <a:rPr lang="am-ET" b="0" i="0">
                <a:effectLst/>
              </a:rPr>
              <a:t> ከምኡ እውን ከም ሓደ ማሕበራዊ ምትእኽኻብ፤ እሞ ድማ ኩሉ ኣብ ሓደ ቦታ ከምዘሎ፡፡</a:t>
            </a:r>
            <a:endParaRPr lang="en-US" b="0" i="0">
              <a:effectLst/>
            </a:endParaRPr>
          </a:p>
          <a:p>
            <a:pPr marL="285750" indent="-285750" algn="l">
              <a:spcBef>
                <a:spcPts val="0"/>
              </a:spcBef>
              <a:spcAft>
                <a:spcPts val="0"/>
              </a:spcAft>
              <a:buFont typeface="Arial" panose="020B0604020202020204" pitchFamily="34" charset="0"/>
              <a:buChar char="•"/>
            </a:pPr>
            <a:r>
              <a:rPr lang="am-ET" b="0" i="0">
                <a:effectLst/>
              </a:rPr>
              <a:t>ኣብ ታሕቲ ዘለዉ ብኢንተርኔት ክስርሑ ካብ ዝኽእሉ ገሊኦም እዮም፡፡</a:t>
            </a:r>
            <a:endParaRPr lang="en-US" b="0" i="0">
              <a:effectLst/>
            </a:endParaRPr>
          </a:p>
          <a:p>
            <a:pPr marL="742950" lvl="1" indent="-285750" algn="l">
              <a:spcBef>
                <a:spcPts val="0"/>
              </a:spcBef>
              <a:spcAft>
                <a:spcPts val="0"/>
              </a:spcAft>
              <a:buFont typeface="Arial" panose="020B0604020202020204" pitchFamily="34" charset="0"/>
              <a:buChar char="•"/>
            </a:pPr>
            <a:r>
              <a:rPr lang="am-ET" b="1" i="0">
                <a:effectLst/>
              </a:rPr>
              <a:t>ምስ ሰባት ምዝርራብ፤ </a:t>
            </a:r>
            <a:r>
              <a:rPr lang="am-ET" b="0" i="0">
                <a:effectLst/>
              </a:rPr>
              <a:t>ናይ ኢሜይል መልእኽቲ ምስዳድ፤ ማሕበራዊ ሚድያ ምጥቃም፤ ወይ ከዓ ናይ ቪድዮ ጻውዒት ምግባር፡፡</a:t>
            </a:r>
            <a:endParaRPr lang="en-US" b="0" i="0">
              <a:effectLst/>
            </a:endParaRPr>
          </a:p>
          <a:p>
            <a:pPr marL="742950" lvl="1" indent="-285750" algn="l">
              <a:spcBef>
                <a:spcPts val="0"/>
              </a:spcBef>
              <a:spcAft>
                <a:spcPts val="0"/>
              </a:spcAft>
              <a:buFont typeface="Arial" panose="020B0604020202020204" pitchFamily="34" charset="0"/>
              <a:buChar char="•"/>
            </a:pPr>
            <a:r>
              <a:rPr lang="am-ET" b="1" i="0">
                <a:effectLst/>
              </a:rPr>
              <a:t>ንሓበሬታ ምንዳይ፤ </a:t>
            </a:r>
            <a:r>
              <a:rPr lang="am-ET" b="0" i="0">
                <a:effectLst/>
              </a:rPr>
              <a:t>ዜና ምንባብ፤ መረዳእታት ምትእልላሽ ወይ ከዓ ሓደሽቲ ነገራ ምርዳእ</a:t>
            </a:r>
            <a:endParaRPr lang="en-US" b="0" i="0">
              <a:effectLst/>
            </a:endParaRPr>
          </a:p>
          <a:p>
            <a:pPr marL="742950" lvl="1" indent="-285750" algn="l">
              <a:spcBef>
                <a:spcPts val="0"/>
              </a:spcBef>
              <a:spcAft>
                <a:spcPts val="0"/>
              </a:spcAft>
              <a:buFont typeface="Arial" panose="020B0604020202020204" pitchFamily="34" charset="0"/>
              <a:buChar char="•"/>
            </a:pPr>
            <a:r>
              <a:rPr lang="am-ET" b="1" i="0">
                <a:effectLst/>
              </a:rPr>
              <a:t>ንርእስኻ ምሑ</a:t>
            </a:r>
            <a:r>
              <a:rPr lang="am-ET" b="1" i="0">
                <a:effectLst/>
                <a:latin typeface="Nyala" panose="02000504070300020003" pitchFamily="2" charset="0"/>
              </a:rPr>
              <a:t>ጓስ፤ </a:t>
            </a:r>
            <a:r>
              <a:rPr lang="am-ET" b="0" i="0">
                <a:effectLst/>
                <a:latin typeface="Nyala" panose="02000504070300020003" pitchFamily="2" charset="0"/>
              </a:rPr>
              <a:t>ቪድዮ ምርኣይ፤ ደርፊ ምስማዕ፤ ወይ ከዓ ገለ ጻውቲ ምግባር፡፡</a:t>
            </a:r>
            <a:endParaRPr lang="en-US" b="0" i="0">
              <a:effectLst/>
            </a:endParaRPr>
          </a:p>
          <a:p>
            <a:pPr marL="742950" lvl="1" indent="-285750" algn="l">
              <a:spcBef>
                <a:spcPts val="0"/>
              </a:spcBef>
              <a:spcAft>
                <a:spcPts val="0"/>
              </a:spcAft>
              <a:buFont typeface="Arial" panose="020B0604020202020204" pitchFamily="34" charset="0"/>
              <a:buChar char="•"/>
            </a:pPr>
            <a:r>
              <a:rPr lang="am-ET" b="1" i="0">
                <a:effectLst/>
              </a:rPr>
              <a:t>ዕድጊት፤ </a:t>
            </a:r>
            <a:r>
              <a:rPr lang="am-ET" b="0" i="0">
                <a:effectLst/>
              </a:rPr>
              <a:t>ኣድለይቲ ነገራት ምዕዳግ፤ ግልጋሎት ባንኪ ምጥቃም፤ ወይ ከዓ ሒሳብካ ምኽፋል፡፡</a:t>
            </a:r>
          </a:p>
          <a:p>
            <a:pPr marL="742950" lvl="1" indent="-285750" algn="l">
              <a:spcBef>
                <a:spcPts val="0"/>
              </a:spcBef>
              <a:spcAft>
                <a:spcPts val="0"/>
              </a:spcAft>
              <a:buFont typeface="Arial" panose="020B0604020202020204" pitchFamily="34" charset="0"/>
              <a:buChar char="•"/>
            </a:pPr>
            <a:r>
              <a:rPr lang="am-ET" b="1" i="0">
                <a:effectLst/>
              </a:rPr>
              <a:t>ኣገልግሎታት ምጥቃም፤ </a:t>
            </a:r>
            <a:r>
              <a:rPr lang="am-ET" b="0" i="0">
                <a:effectLst/>
              </a:rPr>
              <a:t>ናይ መንግስቲ ኣግልግሎታት ምጥቃም ወይ ከዓ ንምትሓዝ </a:t>
            </a:r>
            <a:r>
              <a:rPr lang="am-ET" b="0" i="0">
                <a:effectLst/>
                <a:latin typeface="Nyala" panose="02000504070300020003" pitchFamily="2" charset="0"/>
              </a:rPr>
              <a:t>ቖጻራ ምሓዝ</a:t>
            </a:r>
            <a:endParaRPr lang="en-US" b="0" i="0">
              <a:effectLst/>
            </a:endParaRPr>
          </a:p>
          <a:p>
            <a:pPr marL="285750" indent="-285750" algn="l">
              <a:spcBef>
                <a:spcPts val="0"/>
              </a:spcBef>
              <a:spcAft>
                <a:spcPts val="0"/>
              </a:spcAft>
              <a:buFont typeface="Arial" panose="020B0604020202020204" pitchFamily="34" charset="0"/>
              <a:buChar char="•"/>
            </a:pPr>
            <a:r>
              <a:rPr lang="am-ET" b="1" i="0">
                <a:effectLst/>
              </a:rPr>
              <a:t>ኢንተርኔት ንምጥቃም እንታይ እዩ ዘድልየካ</a:t>
            </a:r>
            <a:r>
              <a:rPr lang="en-US" b="1" i="0">
                <a:effectLst/>
              </a:rPr>
              <a:t>?</a:t>
            </a:r>
            <a:endParaRPr lang="en-US" b="0" i="0">
              <a:effectLst/>
            </a:endParaRPr>
          </a:p>
          <a:p>
            <a:pPr marL="285750" indent="-285750" algn="l">
              <a:spcBef>
                <a:spcPts val="0"/>
              </a:spcBef>
              <a:spcAft>
                <a:spcPts val="0"/>
              </a:spcAft>
              <a:buFont typeface="Arial" panose="020B0604020202020204" pitchFamily="34" charset="0"/>
              <a:buChar char="•"/>
            </a:pPr>
            <a:r>
              <a:rPr lang="am-ET" b="0" i="0">
                <a:effectLst/>
              </a:rPr>
              <a:t>ኢንተርኔት ንምጥቃም ዘድልየካ ዝስዕብ እዩ፤</a:t>
            </a:r>
            <a:endParaRPr lang="en-US" b="0" i="0">
              <a:effectLst/>
            </a:endParaRPr>
          </a:p>
          <a:p>
            <a:pPr marL="742950" lvl="1" indent="-285750" algn="l">
              <a:spcBef>
                <a:spcPts val="0"/>
              </a:spcBef>
              <a:spcAft>
                <a:spcPts val="0"/>
              </a:spcAft>
              <a:buFont typeface="Arial" panose="020B0604020202020204" pitchFamily="34" charset="0"/>
              <a:buChar char="•"/>
            </a:pPr>
            <a:r>
              <a:rPr lang="am-ET" b="1" i="0">
                <a:effectLst/>
              </a:rPr>
              <a:t>ኣ</a:t>
            </a:r>
            <a:r>
              <a:rPr lang="am-ET" b="1" i="0">
                <a:effectLst/>
                <a:latin typeface="Nyala" panose="02000504070300020003" pitchFamily="2" charset="0"/>
              </a:rPr>
              <a:t>ቕሓ፤</a:t>
            </a:r>
            <a:r>
              <a:rPr lang="en-US" b="0" i="0">
                <a:effectLst/>
              </a:rPr>
              <a:t> </a:t>
            </a:r>
            <a:r>
              <a:rPr lang="am-ET" b="0" i="0">
                <a:effectLst/>
              </a:rPr>
              <a:t>እዚ ድማ ኮምፒውተር፤ ላፕቶፕ፤ ታብሌት ወይ ከዓ ዘበናዊ ናይ ኢድ ስልኪ እዩ፡፡</a:t>
            </a:r>
            <a:endParaRPr lang="en-US" b="0" i="0">
              <a:effectLst/>
            </a:endParaRPr>
          </a:p>
          <a:p>
            <a:pPr marL="742950" lvl="1" indent="-285750" algn="l">
              <a:spcBef>
                <a:spcPts val="0"/>
              </a:spcBef>
              <a:spcAft>
                <a:spcPts val="0"/>
              </a:spcAft>
              <a:buFont typeface="Arial" panose="020B0604020202020204" pitchFamily="34" charset="0"/>
              <a:buChar char="•"/>
            </a:pPr>
            <a:r>
              <a:rPr lang="am-ET" b="1" i="0">
                <a:effectLst/>
              </a:rPr>
              <a:t>ናይ ኢንተርኔት ርክብ</a:t>
            </a:r>
            <a:r>
              <a:rPr lang="en-US" b="1" i="0">
                <a:effectLst/>
              </a:rPr>
              <a:t>:</a:t>
            </a:r>
            <a:r>
              <a:rPr lang="en-US" b="0" i="0">
                <a:effectLst/>
              </a:rPr>
              <a:t> </a:t>
            </a:r>
            <a:r>
              <a:rPr lang="am-ET" b="0" i="0">
                <a:effectLst/>
              </a:rPr>
              <a:t>እዚ ድማ ዋይ ፋይ ክኸውን ይኽእል (ገመድ ዘየድልዮ ርክብ)  ወይ ከዓ ናይ ኢድ ስልኪ ውሁብ ወይ ከዓ ዳታ (ስልክኻ ካብ ዘተኣሳሰርካዮ ኩባንያ እትረኽቦ ኢንተርኔት)</a:t>
            </a:r>
            <a:endParaRPr lang="en-US" b="0" i="0">
              <a:effectLst/>
            </a:endParaRPr>
          </a:p>
          <a:p>
            <a:pPr marL="742950" lvl="1" indent="-285750" algn="l">
              <a:spcBef>
                <a:spcPts val="0"/>
              </a:spcBef>
              <a:spcAft>
                <a:spcPts val="0"/>
              </a:spcAft>
              <a:buFont typeface="Arial" panose="020B0604020202020204" pitchFamily="34" charset="0"/>
              <a:buChar char="•"/>
            </a:pPr>
            <a:r>
              <a:rPr lang="am-ET" b="1" i="0">
                <a:effectLst/>
              </a:rPr>
              <a:t>መተኣላለሺ ወይ ከዓ መናደዪ፤</a:t>
            </a:r>
            <a:r>
              <a:rPr lang="en-US" b="0" i="0">
                <a:effectLst/>
              </a:rPr>
              <a:t> </a:t>
            </a:r>
            <a:r>
              <a:rPr lang="am-ET" b="0" i="0">
                <a:effectLst/>
              </a:rPr>
              <a:t>እዚ ድማ ከም ክሮም፤ ፋየርፎክስ፤ ወይ ከዓ ሳፋሪ ዝኣምሰሉ ፕሮግራማት መተኣላለሽቲ ማለት እዩ፡፡</a:t>
            </a:r>
            <a:endParaRPr lang="en-US" b="0" i="0">
              <a:effectLst/>
            </a:endParaRPr>
          </a:p>
          <a:p>
            <a:pPr marL="285750" indent="-285750" algn="l">
              <a:spcBef>
                <a:spcPts val="0"/>
              </a:spcBef>
              <a:spcAft>
                <a:spcPts val="0"/>
              </a:spcAft>
              <a:buFont typeface="Arial" panose="020B0604020202020204" pitchFamily="34" charset="0"/>
              <a:buChar char="•"/>
            </a:pPr>
            <a:r>
              <a:rPr lang="am-ET" b="1" i="0">
                <a:effectLst/>
              </a:rPr>
              <a:t>ናብ ኢንተርኔት ከመይ ትተኣሳሰር?</a:t>
            </a:r>
            <a:endParaRPr lang="en-US" b="0" i="0">
              <a:effectLst/>
            </a:endParaRPr>
          </a:p>
          <a:p>
            <a:pPr marL="285750" indent="-285750" algn="l">
              <a:spcBef>
                <a:spcPts val="0"/>
              </a:spcBef>
              <a:spcAft>
                <a:spcPts val="0"/>
              </a:spcAft>
              <a:buFont typeface="Arial" panose="020B0604020202020204" pitchFamily="34" charset="0"/>
              <a:buChar char="•"/>
            </a:pPr>
            <a:r>
              <a:rPr lang="am-ET" b="1" i="0">
                <a:effectLst/>
              </a:rPr>
              <a:t>ዋይ ፋይ</a:t>
            </a:r>
            <a:endParaRPr lang="en-US" b="0" i="0">
              <a:effectLst/>
            </a:endParaRPr>
          </a:p>
          <a:p>
            <a:pPr marL="742950" lvl="1" indent="-285750" algn="l">
              <a:spcBef>
                <a:spcPts val="0"/>
              </a:spcBef>
              <a:spcAft>
                <a:spcPts val="0"/>
              </a:spcAft>
              <a:buFont typeface="Arial" panose="020B0604020202020204" pitchFamily="34" charset="0"/>
              <a:buChar char="•"/>
            </a:pPr>
            <a:r>
              <a:rPr lang="am-ET" b="0" i="0">
                <a:effectLst/>
              </a:rPr>
              <a:t>ዋይ ፋይ ማለት ብዘይ ገመድ ምስ ኢንተርኔት ምትእስሳር ማለት እዩ፡፡</a:t>
            </a:r>
            <a:r>
              <a:rPr lang="en-US" b="0" i="0">
                <a:effectLst/>
              </a:rPr>
              <a:t>.</a:t>
            </a:r>
          </a:p>
          <a:p>
            <a:pPr marL="742950" lvl="1" indent="-285750" algn="l">
              <a:spcBef>
                <a:spcPts val="0"/>
              </a:spcBef>
              <a:spcAft>
                <a:spcPts val="0"/>
              </a:spcAft>
              <a:buFont typeface="Arial" panose="020B0604020202020204" pitchFamily="34" charset="0"/>
              <a:buChar char="•"/>
            </a:pPr>
            <a:r>
              <a:rPr lang="am-ET" b="0" i="0">
                <a:effectLst/>
              </a:rPr>
              <a:t>ነዚ ዘድልየካ፡</a:t>
            </a:r>
            <a:endParaRPr lang="en-US" b="0" i="0">
              <a:effectLst/>
            </a:endParaRPr>
          </a:p>
          <a:p>
            <a:pPr marL="1200150" lvl="2" indent="-285750">
              <a:spcBef>
                <a:spcPts val="0"/>
              </a:spcBef>
              <a:spcAft>
                <a:spcPts val="0"/>
              </a:spcAft>
              <a:buFont typeface="Arial" panose="020B0604020202020204" pitchFamily="34" charset="0"/>
              <a:buChar char="•"/>
            </a:pPr>
            <a:r>
              <a:rPr lang="am-ET" b="0" i="0">
                <a:effectLst/>
              </a:rPr>
              <a:t>ናይ ዋይ ፋይ መጋለሲ </a:t>
            </a:r>
            <a:r>
              <a:rPr lang="en-US" b="0" i="0">
                <a:effectLst/>
              </a:rPr>
              <a:t>(</a:t>
            </a:r>
            <a:r>
              <a:rPr lang="am-ET" b="0" i="0">
                <a:effectLst/>
              </a:rPr>
              <a:t>ናይ ኢንተርኔት ምልክታት ዝፍኑ ሳንዱ</a:t>
            </a:r>
            <a:r>
              <a:rPr lang="am-ET" b="0" i="0">
                <a:effectLst/>
                <a:latin typeface="Nyala" panose="02000504070300020003" pitchFamily="2" charset="0"/>
              </a:rPr>
              <a:t>ቕ) ከም እውን፤</a:t>
            </a:r>
            <a:r>
              <a:rPr lang="en-US" b="0" i="0">
                <a:effectLst/>
              </a:rPr>
              <a:t> </a:t>
            </a:r>
          </a:p>
          <a:p>
            <a:pPr marL="1200150" lvl="2" indent="-285750">
              <a:spcBef>
                <a:spcPts val="0"/>
              </a:spcBef>
              <a:spcAft>
                <a:spcPts val="0"/>
              </a:spcAft>
              <a:buFont typeface="Arial" panose="020B0604020202020204" pitchFamily="34" charset="0"/>
              <a:buChar char="•"/>
            </a:pPr>
            <a:r>
              <a:rPr lang="am-ET" b="0" i="0">
                <a:effectLst/>
              </a:rPr>
              <a:t>ናይ ኢንተርኔት ግልጋሎት ዘ</a:t>
            </a:r>
            <a:r>
              <a:rPr lang="am-ET" b="0" i="0">
                <a:effectLst/>
                <a:latin typeface="Nyala" panose="02000504070300020003" pitchFamily="2" charset="0"/>
              </a:rPr>
              <a:t>ቕርብ ትካል</a:t>
            </a:r>
            <a:r>
              <a:rPr lang="en-US" b="0" i="0">
                <a:effectLst/>
              </a:rPr>
              <a:t> (</a:t>
            </a:r>
            <a:r>
              <a:rPr lang="am-ET" b="0" i="0">
                <a:effectLst/>
              </a:rPr>
              <a:t>ናይ ኢንተርኔት ተበጻሒነት ዘረጋግጸልካ ትካል)</a:t>
            </a:r>
            <a:endParaRPr lang="en-US" b="0" i="0">
              <a:effectLst/>
            </a:endParaRPr>
          </a:p>
          <a:p>
            <a:pPr marL="742950" lvl="1" indent="-285750" algn="l">
              <a:spcBef>
                <a:spcPts val="0"/>
              </a:spcBef>
              <a:spcAft>
                <a:spcPts val="0"/>
              </a:spcAft>
              <a:buFont typeface="Arial" panose="020B0604020202020204" pitchFamily="34" charset="0"/>
              <a:buChar char="•"/>
            </a:pPr>
            <a:r>
              <a:rPr lang="am-ET" b="0" i="0">
                <a:effectLst/>
              </a:rPr>
              <a:t>ንምትእስሳር፡ ናይቲ ዋይ ፋይ መለለዪ ሽም (ኤስ ኤስ ኣይ ዲ)  ኣብቲ ናውትኻ ኣልሾ፤ ንኡኡ ምስገበርካ ድማ ምሽጥራዊ መሕለፊ ተጠ</a:t>
            </a:r>
            <a:r>
              <a:rPr lang="am-ET" b="0" i="0">
                <a:effectLst/>
                <a:latin typeface="Nyala" panose="02000504070300020003" pitchFamily="2" charset="0"/>
              </a:rPr>
              <a:t>ቐም፡፡</a:t>
            </a:r>
          </a:p>
          <a:p>
            <a:pPr marL="285750" indent="-285750" algn="l">
              <a:spcBef>
                <a:spcPts val="0"/>
              </a:spcBef>
              <a:spcAft>
                <a:spcPts val="0"/>
              </a:spcAft>
              <a:buFont typeface="Arial" panose="020B0604020202020204" pitchFamily="34" charset="0"/>
              <a:buChar char="•"/>
            </a:pPr>
            <a:r>
              <a:rPr lang="am-ET" b="0" i="0">
                <a:effectLst/>
                <a:latin typeface="Nyala" panose="02000504070300020003" pitchFamily="2" charset="0"/>
              </a:rPr>
              <a:t>ናይ ኢድ ስልኪ ውሁድ፤</a:t>
            </a:r>
            <a:endParaRPr lang="en-US" b="0" i="0">
              <a:effectLst/>
            </a:endParaRPr>
          </a:p>
          <a:p>
            <a:pPr marL="742950" marR="0" lvl="1" indent="-285750" algn="l" defTabSz="914400" rtl="0" eaLnBrk="0" fontAlgn="base" latinLnBrk="0" hangingPunct="0">
              <a:lnSpc>
                <a:spcPct val="100000"/>
              </a:lnSpc>
              <a:spcBef>
                <a:spcPts val="0"/>
              </a:spcBef>
              <a:spcAft>
                <a:spcPts val="0"/>
              </a:spcAft>
              <a:buClrTx/>
              <a:buSzTx/>
              <a:buFont typeface="Arial" panose="020B0604020202020204" pitchFamily="34" charset="0"/>
              <a:buChar char="•"/>
              <a:tabLst/>
              <a:defRPr/>
            </a:pPr>
            <a:r>
              <a:rPr lang="am-ET" b="0" i="0">
                <a:effectLst/>
                <a:latin typeface="+mn-lt"/>
              </a:rPr>
              <a:t>ናይ ኢድ ስልኪ ውሁድ ንኢንተርኔት ብናይ ኢድ ስልክኻ መርበብ ክትጠቀም የኽእለካ፡፡</a:t>
            </a:r>
            <a:endParaRPr lang="en-US" b="0" i="0">
              <a:effectLst/>
            </a:endParaRPr>
          </a:p>
          <a:p>
            <a:pPr marL="742950" lvl="1" indent="-285750" algn="l">
              <a:spcBef>
                <a:spcPts val="0"/>
              </a:spcBef>
              <a:spcAft>
                <a:spcPts val="0"/>
              </a:spcAft>
              <a:buFont typeface="Arial" panose="020B0604020202020204" pitchFamily="34" charset="0"/>
              <a:buChar char="•"/>
            </a:pPr>
            <a:r>
              <a:rPr lang="am-ET" b="0" i="0">
                <a:effectLst/>
              </a:rPr>
              <a:t>እቲ ስልክኻ ሲም ካርድን ከምኡ እውን ናይ ውሁብ ምጥቃምን ኮንትራት ከም ዘለዎ ኣረጋግጽ፡፡</a:t>
            </a:r>
            <a:r>
              <a:rPr lang="en-US" b="0" i="0">
                <a:effectLst/>
              </a:rPr>
              <a:t>.</a:t>
            </a:r>
          </a:p>
          <a:p>
            <a:pPr marL="742950" lvl="1" indent="-285750" algn="l">
              <a:spcBef>
                <a:spcPts val="0"/>
              </a:spcBef>
              <a:spcAft>
                <a:spcPts val="0"/>
              </a:spcAft>
              <a:buFont typeface="Arial" panose="020B0604020202020204" pitchFamily="34" charset="0"/>
              <a:buChar char="•"/>
            </a:pPr>
            <a:r>
              <a:rPr lang="am-ET" b="0" i="0">
                <a:effectLst/>
              </a:rPr>
              <a:t>ንቲ ናይ ስልኪ ውሁድ ናብቲ ንስርዓት ኣጠ</a:t>
            </a:r>
            <a:r>
              <a:rPr lang="am-ET" b="0" i="0">
                <a:effectLst/>
                <a:latin typeface="Nyala" panose="02000504070300020003" pitchFamily="2" charset="0"/>
              </a:rPr>
              <a:t>ቓቕማ ስልኪ ዝውስን ከይድካ ኣስተኻኺልካ ሰርቶ፡፡ </a:t>
            </a:r>
            <a:endParaRPr lang="en-US" b="0" i="0">
              <a:effectLst/>
            </a:endParaRPr>
          </a:p>
          <a:p>
            <a:pPr marL="285750" indent="-285750" algn="l">
              <a:spcBef>
                <a:spcPts val="0"/>
              </a:spcBef>
              <a:spcAft>
                <a:spcPts val="0"/>
              </a:spcAft>
              <a:buFont typeface="Arial" panose="020B0604020202020204" pitchFamily="34" charset="0"/>
              <a:buChar char="•"/>
            </a:pPr>
            <a:r>
              <a:rPr lang="am-ET" b="0" i="0">
                <a:effectLst/>
              </a:rPr>
              <a:t>እዚ ኩሉ መብርሂ ንኢንተርኔት ከመይ ትጥቀም ዘ</a:t>
            </a:r>
            <a:r>
              <a:rPr lang="am-ET" b="0" i="0">
                <a:effectLst/>
                <a:latin typeface="Nyala" panose="02000504070300020003" pitchFamily="2" charset="0"/>
              </a:rPr>
              <a:t>ቕለለልካ ይመስለኒ፡፡  ተወሳኺ ሓገዝ እንተድልዩካ በጃኻ ኣፍልጠኒ፡፡ </a:t>
            </a:r>
            <a:endParaRPr lang="en-US" b="0" i="0">
              <a:effectLst/>
            </a:endParaRPr>
          </a:p>
        </p:txBody>
      </p:sp>
    </p:spTree>
    <p:extLst>
      <p:ext uri="{BB962C8B-B14F-4D97-AF65-F5344CB8AC3E}">
        <p14:creationId xmlns:p14="http://schemas.microsoft.com/office/powerpoint/2010/main" val="145066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496563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2721224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12602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286925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2956545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712667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5296D1FC-779E-EE88-C5A3-6B91D49023B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4BFBC40-8F42-4DC6-BB17-F7273E7EC166}"/>
              </a:ext>
            </a:extLst>
          </p:cNvPr>
          <p:cNvSpPr>
            <a:spLocks noGrp="1"/>
          </p:cNvSpPr>
          <p:nvPr>
            <p:ph type="sldNum" sz="quarter" idx="11"/>
          </p:nvPr>
        </p:nvSpPr>
        <p:spPr/>
        <p:txBody>
          <a:bodyPr/>
          <a:lstStyle>
            <a:lvl1pPr>
              <a:defRPr/>
            </a:lvl1pPr>
          </a:lstStyle>
          <a:p>
            <a:pPr>
              <a:defRPr/>
            </a:pPr>
            <a:fld id="{886E6E1D-8E7D-44ED-A4F5-C3BD169B5746}" type="slidenum">
              <a:rPr lang="en-AU" altLang="en-US"/>
              <a:pPr>
                <a:defRPr/>
              </a:pPr>
              <a:t>‹#›</a:t>
            </a:fld>
            <a:endParaRPr lang="en-AU" altLang="en-US"/>
          </a:p>
        </p:txBody>
      </p:sp>
    </p:spTree>
    <p:extLst>
      <p:ext uri="{BB962C8B-B14F-4D97-AF65-F5344CB8AC3E}">
        <p14:creationId xmlns:p14="http://schemas.microsoft.com/office/powerpoint/2010/main" val="1922818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B9AF5C3-C92C-F168-3F19-F6BA844F565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B8124024-1A60-1CE9-3960-C9FED641F86D}"/>
              </a:ext>
            </a:extLst>
          </p:cNvPr>
          <p:cNvSpPr>
            <a:spLocks noGrp="1"/>
          </p:cNvSpPr>
          <p:nvPr>
            <p:ph type="sldNum" sz="quarter" idx="11"/>
          </p:nvPr>
        </p:nvSpPr>
        <p:spPr/>
        <p:txBody>
          <a:bodyPr/>
          <a:lstStyle>
            <a:lvl1pPr>
              <a:defRPr/>
            </a:lvl1pPr>
          </a:lstStyle>
          <a:p>
            <a:pPr>
              <a:defRPr/>
            </a:pPr>
            <a:fld id="{0A31E44B-B963-423F-8172-990928AF2B84}" type="slidenum">
              <a:rPr lang="en-AU" altLang="en-US"/>
              <a:pPr>
                <a:defRPr/>
              </a:pPr>
              <a:t>‹#›</a:t>
            </a:fld>
            <a:endParaRPr lang="en-AU" altLang="en-US"/>
          </a:p>
        </p:txBody>
      </p:sp>
    </p:spTree>
    <p:extLst>
      <p:ext uri="{BB962C8B-B14F-4D97-AF65-F5344CB8AC3E}">
        <p14:creationId xmlns:p14="http://schemas.microsoft.com/office/powerpoint/2010/main" val="7558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F0A1E8B-AC3E-3291-F4EF-000ED97B5C5E}"/>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0143284-FCFD-F2D3-F165-5A5300E2A4DE}"/>
              </a:ext>
            </a:extLst>
          </p:cNvPr>
          <p:cNvSpPr>
            <a:spLocks noGrp="1"/>
          </p:cNvSpPr>
          <p:nvPr>
            <p:ph type="sldNum" sz="quarter" idx="11"/>
          </p:nvPr>
        </p:nvSpPr>
        <p:spPr/>
        <p:txBody>
          <a:bodyPr/>
          <a:lstStyle>
            <a:lvl1pPr>
              <a:defRPr/>
            </a:lvl1pPr>
          </a:lstStyle>
          <a:p>
            <a:pPr>
              <a:defRPr/>
            </a:pPr>
            <a:fld id="{F8EF17D5-A82E-47BA-A9A3-36F64F7ADD9A}" type="slidenum">
              <a:rPr lang="en-AU" altLang="en-US"/>
              <a:pPr>
                <a:defRPr/>
              </a:pPr>
              <a:t>‹#›</a:t>
            </a:fld>
            <a:endParaRPr lang="en-AU" altLang="en-US"/>
          </a:p>
        </p:txBody>
      </p:sp>
    </p:spTree>
    <p:extLst>
      <p:ext uri="{BB962C8B-B14F-4D97-AF65-F5344CB8AC3E}">
        <p14:creationId xmlns:p14="http://schemas.microsoft.com/office/powerpoint/2010/main" val="468868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83285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DF1E2D9-5295-4A66-6916-6B40D470A32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F3E2EAB-9E8A-34BB-E3B1-138A75DF3578}"/>
              </a:ext>
            </a:extLst>
          </p:cNvPr>
          <p:cNvSpPr>
            <a:spLocks noGrp="1"/>
          </p:cNvSpPr>
          <p:nvPr>
            <p:ph type="sldNum" sz="quarter" idx="11"/>
          </p:nvPr>
        </p:nvSpPr>
        <p:spPr/>
        <p:txBody>
          <a:bodyPr/>
          <a:lstStyle>
            <a:lvl1pPr>
              <a:defRPr/>
            </a:lvl1pPr>
          </a:lstStyle>
          <a:p>
            <a:pPr>
              <a:defRPr/>
            </a:pPr>
            <a:fld id="{3CC9AF4E-62BB-46E2-9162-30650D4FD585}" type="slidenum">
              <a:rPr lang="en-AU" altLang="en-US"/>
              <a:pPr>
                <a:defRPr/>
              </a:pPr>
              <a:t>‹#›</a:t>
            </a:fld>
            <a:endParaRPr lang="en-AU" altLang="en-US"/>
          </a:p>
        </p:txBody>
      </p:sp>
    </p:spTree>
    <p:extLst>
      <p:ext uri="{BB962C8B-B14F-4D97-AF65-F5344CB8AC3E}">
        <p14:creationId xmlns:p14="http://schemas.microsoft.com/office/powerpoint/2010/main" val="3439863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C5268B8-7AD0-EB0C-EC0D-05F4EEB9A0B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5686C75F-120C-3068-75BE-B0716431F4C5}"/>
              </a:ext>
            </a:extLst>
          </p:cNvPr>
          <p:cNvSpPr>
            <a:spLocks noGrp="1"/>
          </p:cNvSpPr>
          <p:nvPr>
            <p:ph type="sldNum" sz="quarter" idx="11"/>
          </p:nvPr>
        </p:nvSpPr>
        <p:spPr/>
        <p:txBody>
          <a:bodyPr/>
          <a:lstStyle>
            <a:lvl1pPr>
              <a:defRPr/>
            </a:lvl1pPr>
          </a:lstStyle>
          <a:p>
            <a:pPr>
              <a:defRPr/>
            </a:pPr>
            <a:fld id="{1CD564C0-AD6B-46FC-9DC4-29320E75609B}" type="slidenum">
              <a:rPr lang="en-AU" altLang="en-US"/>
              <a:pPr>
                <a:defRPr/>
              </a:pPr>
              <a:t>‹#›</a:t>
            </a:fld>
            <a:endParaRPr lang="en-AU" altLang="en-US"/>
          </a:p>
        </p:txBody>
      </p:sp>
    </p:spTree>
    <p:extLst>
      <p:ext uri="{BB962C8B-B14F-4D97-AF65-F5344CB8AC3E}">
        <p14:creationId xmlns:p14="http://schemas.microsoft.com/office/powerpoint/2010/main" val="4108652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D690C9A8-BB7F-16DB-C3DB-37CE7136ED1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F196E8B-ADF1-312E-6ABD-1B6C0A973340}"/>
              </a:ext>
            </a:extLst>
          </p:cNvPr>
          <p:cNvSpPr>
            <a:spLocks noGrp="1"/>
          </p:cNvSpPr>
          <p:nvPr>
            <p:ph type="sldNum" sz="quarter" idx="11"/>
          </p:nvPr>
        </p:nvSpPr>
        <p:spPr/>
        <p:txBody>
          <a:bodyPr/>
          <a:lstStyle>
            <a:lvl1pPr>
              <a:defRPr/>
            </a:lvl1pPr>
          </a:lstStyle>
          <a:p>
            <a:pPr>
              <a:defRPr/>
            </a:pPr>
            <a:fld id="{C114D69A-02AB-4368-AF1C-6D7D24B735EA}" type="slidenum">
              <a:rPr lang="en-AU" altLang="en-US"/>
              <a:pPr>
                <a:defRPr/>
              </a:pPr>
              <a:t>‹#›</a:t>
            </a:fld>
            <a:endParaRPr lang="en-AU" altLang="en-US"/>
          </a:p>
        </p:txBody>
      </p:sp>
    </p:spTree>
    <p:extLst>
      <p:ext uri="{BB962C8B-B14F-4D97-AF65-F5344CB8AC3E}">
        <p14:creationId xmlns:p14="http://schemas.microsoft.com/office/powerpoint/2010/main" val="160777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8091044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B3C4869D-EDA1-6285-46EC-368A63A8C05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1892EC90-32CA-B4FD-A402-79730F55B184}"/>
              </a:ext>
            </a:extLst>
          </p:cNvPr>
          <p:cNvSpPr>
            <a:spLocks noGrp="1"/>
          </p:cNvSpPr>
          <p:nvPr>
            <p:ph type="sldNum" sz="quarter" idx="11"/>
          </p:nvPr>
        </p:nvSpPr>
        <p:spPr/>
        <p:txBody>
          <a:bodyPr/>
          <a:lstStyle>
            <a:lvl1pPr>
              <a:defRPr/>
            </a:lvl1pPr>
          </a:lstStyle>
          <a:p>
            <a:pPr>
              <a:defRPr/>
            </a:pPr>
            <a:fld id="{674DFD16-4D30-4185-AAA8-6AB9346BE2DF}" type="slidenum">
              <a:rPr lang="en-AU" altLang="en-US"/>
              <a:pPr>
                <a:defRPr/>
              </a:pPr>
              <a:t>‹#›</a:t>
            </a:fld>
            <a:endParaRPr lang="en-AU" altLang="en-US"/>
          </a:p>
        </p:txBody>
      </p:sp>
    </p:spTree>
    <p:extLst>
      <p:ext uri="{BB962C8B-B14F-4D97-AF65-F5344CB8AC3E}">
        <p14:creationId xmlns:p14="http://schemas.microsoft.com/office/powerpoint/2010/main" val="3496523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B283AC8-DA30-466F-2A71-5E7099C389E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98DE7F6-FF0A-9FE6-37D8-6BCF63ACCA2B}"/>
              </a:ext>
            </a:extLst>
          </p:cNvPr>
          <p:cNvSpPr>
            <a:spLocks noGrp="1"/>
          </p:cNvSpPr>
          <p:nvPr>
            <p:ph type="sldNum" sz="quarter" idx="11"/>
          </p:nvPr>
        </p:nvSpPr>
        <p:spPr/>
        <p:txBody>
          <a:bodyPr/>
          <a:lstStyle>
            <a:lvl1pPr>
              <a:defRPr/>
            </a:lvl1pPr>
          </a:lstStyle>
          <a:p>
            <a:pPr>
              <a:defRPr/>
            </a:pPr>
            <a:fld id="{49AB87A3-4801-4EEA-A002-A83EEFC249AF}" type="slidenum">
              <a:rPr lang="en-AU" altLang="en-US"/>
              <a:pPr>
                <a:defRPr/>
              </a:pPr>
              <a:t>‹#›</a:t>
            </a:fld>
            <a:endParaRPr lang="en-AU" altLang="en-US"/>
          </a:p>
        </p:txBody>
      </p:sp>
    </p:spTree>
    <p:extLst>
      <p:ext uri="{BB962C8B-B14F-4D97-AF65-F5344CB8AC3E}">
        <p14:creationId xmlns:p14="http://schemas.microsoft.com/office/powerpoint/2010/main" val="2873731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7A2539F-1016-CCDE-0707-05AF0BED2D5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D361373-DEB0-B066-2806-D56C8A0C9521}"/>
              </a:ext>
            </a:extLst>
          </p:cNvPr>
          <p:cNvSpPr>
            <a:spLocks noGrp="1"/>
          </p:cNvSpPr>
          <p:nvPr>
            <p:ph type="sldNum" sz="quarter" idx="11"/>
          </p:nvPr>
        </p:nvSpPr>
        <p:spPr/>
        <p:txBody>
          <a:bodyPr/>
          <a:lstStyle>
            <a:lvl1pPr>
              <a:defRPr/>
            </a:lvl1pPr>
          </a:lstStyle>
          <a:p>
            <a:pPr>
              <a:defRPr/>
            </a:pPr>
            <a:fld id="{402B992E-7408-4498-B551-A3BF29110723}" type="slidenum">
              <a:rPr lang="en-AU" altLang="en-US"/>
              <a:pPr>
                <a:defRPr/>
              </a:pPr>
              <a:t>‹#›</a:t>
            </a:fld>
            <a:endParaRPr lang="en-AU" altLang="en-US"/>
          </a:p>
        </p:txBody>
      </p:sp>
    </p:spTree>
    <p:extLst>
      <p:ext uri="{BB962C8B-B14F-4D97-AF65-F5344CB8AC3E}">
        <p14:creationId xmlns:p14="http://schemas.microsoft.com/office/powerpoint/2010/main" val="1368590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6BBD4D6-08B7-329A-BDCF-5A049E63B8C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CD6C18E-4528-CA42-9409-201B842AD951}"/>
              </a:ext>
            </a:extLst>
          </p:cNvPr>
          <p:cNvSpPr>
            <a:spLocks noGrp="1"/>
          </p:cNvSpPr>
          <p:nvPr>
            <p:ph type="sldNum" sz="quarter" idx="11"/>
          </p:nvPr>
        </p:nvSpPr>
        <p:spPr/>
        <p:txBody>
          <a:bodyPr/>
          <a:lstStyle>
            <a:lvl1pPr>
              <a:defRPr/>
            </a:lvl1pPr>
          </a:lstStyle>
          <a:p>
            <a:pPr>
              <a:defRPr/>
            </a:pPr>
            <a:fld id="{98D7FF75-CC46-45DF-9F63-037124CBCA8B}" type="slidenum">
              <a:rPr lang="en-AU" altLang="en-US"/>
              <a:pPr>
                <a:defRPr/>
              </a:pPr>
              <a:t>‹#›</a:t>
            </a:fld>
            <a:endParaRPr lang="en-AU" altLang="en-US"/>
          </a:p>
        </p:txBody>
      </p:sp>
    </p:spTree>
    <p:extLst>
      <p:ext uri="{BB962C8B-B14F-4D97-AF65-F5344CB8AC3E}">
        <p14:creationId xmlns:p14="http://schemas.microsoft.com/office/powerpoint/2010/main" val="1558213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5D0499D-FBD6-517B-1B32-0007CA0274C7}"/>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FEC50E9-B89A-7491-D427-04E035F9F937}"/>
              </a:ext>
            </a:extLst>
          </p:cNvPr>
          <p:cNvSpPr>
            <a:spLocks noGrp="1"/>
          </p:cNvSpPr>
          <p:nvPr>
            <p:ph type="sldNum" sz="quarter" idx="11"/>
          </p:nvPr>
        </p:nvSpPr>
        <p:spPr>
          <a:xfrm>
            <a:off x="7899400" y="6275388"/>
            <a:ext cx="2406650" cy="236537"/>
          </a:xfrm>
        </p:spPr>
        <p:txBody>
          <a:bodyPr/>
          <a:lstStyle>
            <a:lvl1pPr>
              <a:defRPr/>
            </a:lvl1pPr>
          </a:lstStyle>
          <a:p>
            <a:pPr>
              <a:defRPr/>
            </a:pPr>
            <a:fld id="{AD314243-E650-4559-A462-A4C9647C4B0D}" type="slidenum">
              <a:rPr lang="en-AU" altLang="en-US"/>
              <a:pPr>
                <a:defRPr/>
              </a:pPr>
              <a:t>‹#›</a:t>
            </a:fld>
            <a:endParaRPr lang="en-AU" altLang="en-US"/>
          </a:p>
        </p:txBody>
      </p:sp>
    </p:spTree>
    <p:extLst>
      <p:ext uri="{BB962C8B-B14F-4D97-AF65-F5344CB8AC3E}">
        <p14:creationId xmlns:p14="http://schemas.microsoft.com/office/powerpoint/2010/main" val="33906751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96064AC-3F7A-B5DB-CC18-8E28E0C0052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BF89E4B-5A98-DFAE-DEA7-B9AD1E5FEF9E}"/>
              </a:ext>
            </a:extLst>
          </p:cNvPr>
          <p:cNvSpPr>
            <a:spLocks noGrp="1"/>
          </p:cNvSpPr>
          <p:nvPr>
            <p:ph type="sldNum" sz="quarter" idx="11"/>
          </p:nvPr>
        </p:nvSpPr>
        <p:spPr/>
        <p:txBody>
          <a:bodyPr/>
          <a:lstStyle>
            <a:lvl1pPr>
              <a:defRPr/>
            </a:lvl1pPr>
          </a:lstStyle>
          <a:p>
            <a:pPr>
              <a:defRPr/>
            </a:pPr>
            <a:fld id="{581EC164-9014-4366-96F3-8CDCF36BA6ED}" type="slidenum">
              <a:rPr lang="en-AU" altLang="en-US"/>
              <a:pPr>
                <a:defRPr/>
              </a:pPr>
              <a:t>‹#›</a:t>
            </a:fld>
            <a:endParaRPr lang="en-AU" altLang="en-US"/>
          </a:p>
        </p:txBody>
      </p:sp>
    </p:spTree>
    <p:extLst>
      <p:ext uri="{BB962C8B-B14F-4D97-AF65-F5344CB8AC3E}">
        <p14:creationId xmlns:p14="http://schemas.microsoft.com/office/powerpoint/2010/main" val="3693832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F873F54-0041-46FE-5E3B-074B6108E46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AC01493-7E1A-7911-91FC-8782A39CE588}"/>
              </a:ext>
            </a:extLst>
          </p:cNvPr>
          <p:cNvSpPr>
            <a:spLocks noGrp="1"/>
          </p:cNvSpPr>
          <p:nvPr>
            <p:ph type="sldNum" sz="quarter" idx="11"/>
          </p:nvPr>
        </p:nvSpPr>
        <p:spPr/>
        <p:txBody>
          <a:bodyPr/>
          <a:lstStyle>
            <a:lvl1pPr>
              <a:defRPr/>
            </a:lvl1pPr>
          </a:lstStyle>
          <a:p>
            <a:pPr>
              <a:defRPr/>
            </a:pPr>
            <a:fld id="{48F332DC-77CE-4432-8FEF-82D531AF0781}" type="slidenum">
              <a:rPr lang="en-AU" altLang="en-US"/>
              <a:pPr>
                <a:defRPr/>
              </a:pPr>
              <a:t>‹#›</a:t>
            </a:fld>
            <a:endParaRPr lang="en-AU" altLang="en-US"/>
          </a:p>
        </p:txBody>
      </p:sp>
    </p:spTree>
    <p:extLst>
      <p:ext uri="{BB962C8B-B14F-4D97-AF65-F5344CB8AC3E}">
        <p14:creationId xmlns:p14="http://schemas.microsoft.com/office/powerpoint/2010/main" val="6918728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3BFDBD71-161B-EE8E-E394-A34AE3A0B16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1F27AD3-4732-8A00-F9CD-A06114F43A80}"/>
              </a:ext>
            </a:extLst>
          </p:cNvPr>
          <p:cNvSpPr>
            <a:spLocks noGrp="1"/>
          </p:cNvSpPr>
          <p:nvPr>
            <p:ph type="sldNum" sz="quarter" idx="11"/>
          </p:nvPr>
        </p:nvSpPr>
        <p:spPr/>
        <p:txBody>
          <a:bodyPr/>
          <a:lstStyle>
            <a:lvl1pPr>
              <a:defRPr/>
            </a:lvl1pPr>
          </a:lstStyle>
          <a:p>
            <a:pPr>
              <a:defRPr/>
            </a:pPr>
            <a:fld id="{ECD732CF-05B5-44F6-8B3F-52A906295270}" type="slidenum">
              <a:rPr lang="en-AU" altLang="en-US"/>
              <a:pPr>
                <a:defRPr/>
              </a:pPr>
              <a:t>‹#›</a:t>
            </a:fld>
            <a:endParaRPr lang="en-AU" altLang="en-US"/>
          </a:p>
        </p:txBody>
      </p:sp>
    </p:spTree>
    <p:extLst>
      <p:ext uri="{BB962C8B-B14F-4D97-AF65-F5344CB8AC3E}">
        <p14:creationId xmlns:p14="http://schemas.microsoft.com/office/powerpoint/2010/main" val="11366635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0328123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1AD7B87-2433-4A52-10B0-FCB5F7D2BB4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460C09E-B24B-5A20-DE9B-ECAD4CEC5DEE}"/>
              </a:ext>
            </a:extLst>
          </p:cNvPr>
          <p:cNvSpPr>
            <a:spLocks noGrp="1"/>
          </p:cNvSpPr>
          <p:nvPr>
            <p:ph type="sldNum" sz="quarter" idx="11"/>
          </p:nvPr>
        </p:nvSpPr>
        <p:spPr/>
        <p:txBody>
          <a:bodyPr/>
          <a:lstStyle>
            <a:lvl1pPr>
              <a:defRPr/>
            </a:lvl1pPr>
          </a:lstStyle>
          <a:p>
            <a:pPr>
              <a:defRPr/>
            </a:pPr>
            <a:fld id="{12F1AFEE-7C65-44DA-B85E-194D2AF0EB82}" type="slidenum">
              <a:rPr lang="en-AU" altLang="en-US"/>
              <a:pPr>
                <a:defRPr/>
              </a:pPr>
              <a:t>‹#›</a:t>
            </a:fld>
            <a:endParaRPr lang="en-AU" altLang="en-US"/>
          </a:p>
        </p:txBody>
      </p:sp>
    </p:spTree>
    <p:extLst>
      <p:ext uri="{BB962C8B-B14F-4D97-AF65-F5344CB8AC3E}">
        <p14:creationId xmlns:p14="http://schemas.microsoft.com/office/powerpoint/2010/main" val="311020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8367145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B74B894-A5CF-E7E4-C4C1-8D87C5FCF72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92C0CF1F-87D1-A910-C5FA-8AAB15D5256D}"/>
              </a:ext>
            </a:extLst>
          </p:cNvPr>
          <p:cNvSpPr>
            <a:spLocks noGrp="1"/>
          </p:cNvSpPr>
          <p:nvPr>
            <p:ph type="sldNum" sz="quarter" idx="11"/>
          </p:nvPr>
        </p:nvSpPr>
        <p:spPr/>
        <p:txBody>
          <a:bodyPr/>
          <a:lstStyle>
            <a:lvl1pPr>
              <a:defRPr/>
            </a:lvl1pPr>
          </a:lstStyle>
          <a:p>
            <a:pPr>
              <a:defRPr/>
            </a:pPr>
            <a:fld id="{41449407-9490-413C-9DB8-4A46AC5FDD0C}" type="slidenum">
              <a:rPr lang="en-AU" altLang="en-US"/>
              <a:pPr>
                <a:defRPr/>
              </a:pPr>
              <a:t>‹#›</a:t>
            </a:fld>
            <a:endParaRPr lang="en-AU" altLang="en-US"/>
          </a:p>
        </p:txBody>
      </p:sp>
    </p:spTree>
    <p:extLst>
      <p:ext uri="{BB962C8B-B14F-4D97-AF65-F5344CB8AC3E}">
        <p14:creationId xmlns:p14="http://schemas.microsoft.com/office/powerpoint/2010/main" val="1514748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20684DE8-3A36-655E-A745-638174C8063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5D0C3980-55B6-7B2E-89F0-190B5C67CA37}"/>
              </a:ext>
            </a:extLst>
          </p:cNvPr>
          <p:cNvSpPr>
            <a:spLocks noGrp="1"/>
          </p:cNvSpPr>
          <p:nvPr>
            <p:ph type="sldNum" sz="quarter" idx="11"/>
          </p:nvPr>
        </p:nvSpPr>
        <p:spPr/>
        <p:txBody>
          <a:bodyPr/>
          <a:lstStyle>
            <a:lvl1pPr>
              <a:defRPr/>
            </a:lvl1pPr>
          </a:lstStyle>
          <a:p>
            <a:pPr>
              <a:defRPr/>
            </a:pPr>
            <a:fld id="{1DC0FC14-46E2-4FE7-9E7A-FC5FD30A318C}" type="slidenum">
              <a:rPr lang="en-AU" altLang="en-US"/>
              <a:pPr>
                <a:defRPr/>
              </a:pPr>
              <a:t>‹#›</a:t>
            </a:fld>
            <a:endParaRPr lang="en-AU" altLang="en-US"/>
          </a:p>
        </p:txBody>
      </p:sp>
    </p:spTree>
    <p:extLst>
      <p:ext uri="{BB962C8B-B14F-4D97-AF65-F5344CB8AC3E}">
        <p14:creationId xmlns:p14="http://schemas.microsoft.com/office/powerpoint/2010/main" val="3539405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75965C17-9037-9747-9902-B6902072DDA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5117D911-B5ED-1A94-E84F-B24C8933035E}"/>
              </a:ext>
            </a:extLst>
          </p:cNvPr>
          <p:cNvSpPr>
            <a:spLocks noGrp="1"/>
          </p:cNvSpPr>
          <p:nvPr>
            <p:ph type="sldNum" sz="quarter" idx="11"/>
          </p:nvPr>
        </p:nvSpPr>
        <p:spPr/>
        <p:txBody>
          <a:bodyPr/>
          <a:lstStyle>
            <a:lvl1pPr>
              <a:defRPr/>
            </a:lvl1pPr>
          </a:lstStyle>
          <a:p>
            <a:pPr>
              <a:defRPr/>
            </a:pPr>
            <a:fld id="{A7A886FD-A8B0-4419-A8DB-EAAD3F5523C2}" type="slidenum">
              <a:rPr lang="en-AU" altLang="en-US"/>
              <a:pPr>
                <a:defRPr/>
              </a:pPr>
              <a:t>‹#›</a:t>
            </a:fld>
            <a:endParaRPr lang="en-AU" altLang="en-US"/>
          </a:p>
        </p:txBody>
      </p:sp>
    </p:spTree>
    <p:extLst>
      <p:ext uri="{BB962C8B-B14F-4D97-AF65-F5344CB8AC3E}">
        <p14:creationId xmlns:p14="http://schemas.microsoft.com/office/powerpoint/2010/main" val="2564081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0D2EFC1-BCBE-3C66-DE44-FFC00899325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F8EF1A0-86BF-040C-3242-628CA6BE729D}"/>
              </a:ext>
            </a:extLst>
          </p:cNvPr>
          <p:cNvSpPr>
            <a:spLocks noGrp="1"/>
          </p:cNvSpPr>
          <p:nvPr>
            <p:ph type="sldNum" sz="quarter" idx="11"/>
          </p:nvPr>
        </p:nvSpPr>
        <p:spPr/>
        <p:txBody>
          <a:bodyPr/>
          <a:lstStyle>
            <a:lvl1pPr>
              <a:defRPr/>
            </a:lvl1pPr>
          </a:lstStyle>
          <a:p>
            <a:pPr>
              <a:defRPr/>
            </a:pPr>
            <a:fld id="{2BC54F63-3537-416B-93EC-7EF5006F3BBC}" type="slidenum">
              <a:rPr lang="en-AU" altLang="en-US"/>
              <a:pPr>
                <a:defRPr/>
              </a:pPr>
              <a:t>‹#›</a:t>
            </a:fld>
            <a:endParaRPr lang="en-AU" altLang="en-US"/>
          </a:p>
        </p:txBody>
      </p:sp>
    </p:spTree>
    <p:extLst>
      <p:ext uri="{BB962C8B-B14F-4D97-AF65-F5344CB8AC3E}">
        <p14:creationId xmlns:p14="http://schemas.microsoft.com/office/powerpoint/2010/main" val="8537372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EFAA2CC-7D25-7ECE-CC98-B38CC7CA085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B2001AF-C30E-E963-E098-3735CD0311CF}"/>
              </a:ext>
            </a:extLst>
          </p:cNvPr>
          <p:cNvSpPr>
            <a:spLocks noGrp="1"/>
          </p:cNvSpPr>
          <p:nvPr>
            <p:ph type="sldNum" sz="quarter" idx="11"/>
          </p:nvPr>
        </p:nvSpPr>
        <p:spPr/>
        <p:txBody>
          <a:bodyPr/>
          <a:lstStyle>
            <a:lvl1pPr>
              <a:defRPr/>
            </a:lvl1pPr>
          </a:lstStyle>
          <a:p>
            <a:pPr>
              <a:defRPr/>
            </a:pPr>
            <a:fld id="{17E86B18-5835-4479-A9B5-6BDB8B017D28}" type="slidenum">
              <a:rPr lang="en-AU" altLang="en-US"/>
              <a:pPr>
                <a:defRPr/>
              </a:pPr>
              <a:t>‹#›</a:t>
            </a:fld>
            <a:endParaRPr lang="en-AU" altLang="en-US"/>
          </a:p>
        </p:txBody>
      </p:sp>
    </p:spTree>
    <p:extLst>
      <p:ext uri="{BB962C8B-B14F-4D97-AF65-F5344CB8AC3E}">
        <p14:creationId xmlns:p14="http://schemas.microsoft.com/office/powerpoint/2010/main" val="1325883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60CEC6F-5C04-F898-CA14-24C5B0112E1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DE8F37F-3620-C618-7AB8-F7D549E6DB86}"/>
              </a:ext>
            </a:extLst>
          </p:cNvPr>
          <p:cNvSpPr>
            <a:spLocks noGrp="1"/>
          </p:cNvSpPr>
          <p:nvPr>
            <p:ph type="sldNum" sz="quarter" idx="11"/>
          </p:nvPr>
        </p:nvSpPr>
        <p:spPr/>
        <p:txBody>
          <a:bodyPr/>
          <a:lstStyle>
            <a:lvl1pPr>
              <a:defRPr/>
            </a:lvl1pPr>
          </a:lstStyle>
          <a:p>
            <a:pPr>
              <a:defRPr/>
            </a:pPr>
            <a:fld id="{B518C40F-4FCC-4AFF-A86C-B96DA062AEA2}" type="slidenum">
              <a:rPr lang="en-AU" altLang="en-US"/>
              <a:pPr>
                <a:defRPr/>
              </a:pPr>
              <a:t>‹#›</a:t>
            </a:fld>
            <a:endParaRPr lang="en-AU" altLang="en-US"/>
          </a:p>
        </p:txBody>
      </p:sp>
    </p:spTree>
    <p:extLst>
      <p:ext uri="{BB962C8B-B14F-4D97-AF65-F5344CB8AC3E}">
        <p14:creationId xmlns:p14="http://schemas.microsoft.com/office/powerpoint/2010/main" val="15166219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6CBEE7BE-4EDD-3B0C-A621-0D14EB100365}"/>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71F4F99-84EC-F892-0BCB-6D193789F4E9}"/>
              </a:ext>
            </a:extLst>
          </p:cNvPr>
          <p:cNvSpPr>
            <a:spLocks noGrp="1"/>
          </p:cNvSpPr>
          <p:nvPr>
            <p:ph type="sldNum" sz="quarter" idx="11"/>
          </p:nvPr>
        </p:nvSpPr>
        <p:spPr>
          <a:xfrm>
            <a:off x="7899400" y="6275388"/>
            <a:ext cx="2406650" cy="236537"/>
          </a:xfrm>
        </p:spPr>
        <p:txBody>
          <a:bodyPr/>
          <a:lstStyle>
            <a:lvl1pPr>
              <a:defRPr/>
            </a:lvl1pPr>
          </a:lstStyle>
          <a:p>
            <a:pPr>
              <a:defRPr/>
            </a:pPr>
            <a:fld id="{A0CBE679-98E8-440A-808A-49BE0FB27F84}" type="slidenum">
              <a:rPr lang="en-AU" altLang="en-US"/>
              <a:pPr>
                <a:defRPr/>
              </a:pPr>
              <a:t>‹#›</a:t>
            </a:fld>
            <a:endParaRPr lang="en-AU" altLang="en-US"/>
          </a:p>
        </p:txBody>
      </p:sp>
    </p:spTree>
    <p:extLst>
      <p:ext uri="{BB962C8B-B14F-4D97-AF65-F5344CB8AC3E}">
        <p14:creationId xmlns:p14="http://schemas.microsoft.com/office/powerpoint/2010/main" val="2489079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95F9D620-7F1E-6F0E-F31C-30ACC0919CF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1DEC565-0E02-000B-A6AA-D462020FDEA8}"/>
              </a:ext>
            </a:extLst>
          </p:cNvPr>
          <p:cNvSpPr>
            <a:spLocks noGrp="1"/>
          </p:cNvSpPr>
          <p:nvPr>
            <p:ph type="sldNum" sz="quarter" idx="11"/>
          </p:nvPr>
        </p:nvSpPr>
        <p:spPr/>
        <p:txBody>
          <a:bodyPr/>
          <a:lstStyle>
            <a:lvl1pPr>
              <a:defRPr/>
            </a:lvl1pPr>
          </a:lstStyle>
          <a:p>
            <a:pPr>
              <a:defRPr/>
            </a:pPr>
            <a:fld id="{AB1A3FE7-1B1E-4643-93A5-4711ADB21D10}" type="slidenum">
              <a:rPr lang="en-AU" altLang="en-US"/>
              <a:pPr>
                <a:defRPr/>
              </a:pPr>
              <a:t>‹#›</a:t>
            </a:fld>
            <a:endParaRPr lang="en-AU" altLang="en-US"/>
          </a:p>
        </p:txBody>
      </p:sp>
    </p:spTree>
    <p:extLst>
      <p:ext uri="{BB962C8B-B14F-4D97-AF65-F5344CB8AC3E}">
        <p14:creationId xmlns:p14="http://schemas.microsoft.com/office/powerpoint/2010/main" val="23959054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40094B9-A980-0DCA-0C9D-7312569ED84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4AE14FB-865B-28F0-6560-685A1D76A17D}"/>
              </a:ext>
            </a:extLst>
          </p:cNvPr>
          <p:cNvSpPr>
            <a:spLocks noGrp="1"/>
          </p:cNvSpPr>
          <p:nvPr>
            <p:ph type="sldNum" sz="quarter" idx="11"/>
          </p:nvPr>
        </p:nvSpPr>
        <p:spPr/>
        <p:txBody>
          <a:bodyPr/>
          <a:lstStyle>
            <a:lvl1pPr>
              <a:defRPr/>
            </a:lvl1pPr>
          </a:lstStyle>
          <a:p>
            <a:pPr>
              <a:defRPr/>
            </a:pPr>
            <a:fld id="{80C6861F-6367-46FA-8F95-443315425D16}" type="slidenum">
              <a:rPr lang="en-AU" altLang="en-US"/>
              <a:pPr>
                <a:defRPr/>
              </a:pPr>
              <a:t>‹#›</a:t>
            </a:fld>
            <a:endParaRPr lang="en-AU" altLang="en-US"/>
          </a:p>
        </p:txBody>
      </p:sp>
    </p:spTree>
    <p:extLst>
      <p:ext uri="{BB962C8B-B14F-4D97-AF65-F5344CB8AC3E}">
        <p14:creationId xmlns:p14="http://schemas.microsoft.com/office/powerpoint/2010/main" val="1443697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24B378F5-7EE8-C7EB-4C3A-4FD9AF1190E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483A677-4412-50BC-E73D-7C99C3330CCD}"/>
              </a:ext>
            </a:extLst>
          </p:cNvPr>
          <p:cNvSpPr>
            <a:spLocks noGrp="1"/>
          </p:cNvSpPr>
          <p:nvPr>
            <p:ph type="sldNum" sz="quarter" idx="11"/>
          </p:nvPr>
        </p:nvSpPr>
        <p:spPr/>
        <p:txBody>
          <a:bodyPr/>
          <a:lstStyle>
            <a:lvl1pPr>
              <a:defRPr/>
            </a:lvl1pPr>
          </a:lstStyle>
          <a:p>
            <a:pPr>
              <a:defRPr/>
            </a:pPr>
            <a:fld id="{E8979563-BAC4-43CF-AF63-937BB8B82500}" type="slidenum">
              <a:rPr lang="en-AU" altLang="en-US"/>
              <a:pPr>
                <a:defRPr/>
              </a:pPr>
              <a:t>‹#›</a:t>
            </a:fld>
            <a:endParaRPr lang="en-AU" altLang="en-US"/>
          </a:p>
        </p:txBody>
      </p:sp>
    </p:spTree>
    <p:extLst>
      <p:ext uri="{BB962C8B-B14F-4D97-AF65-F5344CB8AC3E}">
        <p14:creationId xmlns:p14="http://schemas.microsoft.com/office/powerpoint/2010/main" val="109421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597574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5682562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CF931C7-42C7-BDC5-EC63-1915EC9868E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EA1860C-2FED-8636-032D-BF325AAE46E5}"/>
              </a:ext>
            </a:extLst>
          </p:cNvPr>
          <p:cNvSpPr>
            <a:spLocks noGrp="1"/>
          </p:cNvSpPr>
          <p:nvPr>
            <p:ph type="sldNum" sz="quarter" idx="11"/>
          </p:nvPr>
        </p:nvSpPr>
        <p:spPr/>
        <p:txBody>
          <a:bodyPr/>
          <a:lstStyle>
            <a:lvl1pPr>
              <a:defRPr/>
            </a:lvl1pPr>
          </a:lstStyle>
          <a:p>
            <a:pPr>
              <a:defRPr/>
            </a:pPr>
            <a:fld id="{644CC99C-C983-48AF-AD54-7F0509E51DBE}" type="slidenum">
              <a:rPr lang="en-AU" altLang="en-US"/>
              <a:pPr>
                <a:defRPr/>
              </a:pPr>
              <a:t>‹#›</a:t>
            </a:fld>
            <a:endParaRPr lang="en-AU" altLang="en-US"/>
          </a:p>
        </p:txBody>
      </p:sp>
    </p:spTree>
    <p:extLst>
      <p:ext uri="{BB962C8B-B14F-4D97-AF65-F5344CB8AC3E}">
        <p14:creationId xmlns:p14="http://schemas.microsoft.com/office/powerpoint/2010/main" val="12911342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606FAD8-D1B9-5229-DDCC-0C8E6DDAA57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ADA78D5-7B59-50B3-2837-1CDEEF0D531E}"/>
              </a:ext>
            </a:extLst>
          </p:cNvPr>
          <p:cNvSpPr>
            <a:spLocks noGrp="1"/>
          </p:cNvSpPr>
          <p:nvPr>
            <p:ph type="sldNum" sz="quarter" idx="11"/>
          </p:nvPr>
        </p:nvSpPr>
        <p:spPr/>
        <p:txBody>
          <a:bodyPr/>
          <a:lstStyle>
            <a:lvl1pPr>
              <a:defRPr/>
            </a:lvl1pPr>
          </a:lstStyle>
          <a:p>
            <a:pPr>
              <a:defRPr/>
            </a:pPr>
            <a:fld id="{A843DBB5-839D-48CE-9D8E-10CB3AD09227}" type="slidenum">
              <a:rPr lang="en-AU" altLang="en-US"/>
              <a:pPr>
                <a:defRPr/>
              </a:pPr>
              <a:t>‹#›</a:t>
            </a:fld>
            <a:endParaRPr lang="en-AU" altLang="en-US"/>
          </a:p>
        </p:txBody>
      </p:sp>
    </p:spTree>
    <p:extLst>
      <p:ext uri="{BB962C8B-B14F-4D97-AF65-F5344CB8AC3E}">
        <p14:creationId xmlns:p14="http://schemas.microsoft.com/office/powerpoint/2010/main" val="40502994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754CBABF-95C0-1915-E22B-45B88D180C1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2750A77-D781-9F9D-9705-DC63190D83AD}"/>
              </a:ext>
            </a:extLst>
          </p:cNvPr>
          <p:cNvSpPr>
            <a:spLocks noGrp="1"/>
          </p:cNvSpPr>
          <p:nvPr>
            <p:ph type="sldNum" sz="quarter" idx="11"/>
          </p:nvPr>
        </p:nvSpPr>
        <p:spPr/>
        <p:txBody>
          <a:bodyPr/>
          <a:lstStyle>
            <a:lvl1pPr>
              <a:defRPr/>
            </a:lvl1pPr>
          </a:lstStyle>
          <a:p>
            <a:pPr>
              <a:defRPr/>
            </a:pPr>
            <a:fld id="{CFBE88EA-9044-4FE8-BC6D-5D56C618BD9B}" type="slidenum">
              <a:rPr lang="en-AU" altLang="en-US"/>
              <a:pPr>
                <a:defRPr/>
              </a:pPr>
              <a:t>‹#›</a:t>
            </a:fld>
            <a:endParaRPr lang="en-AU" altLang="en-US"/>
          </a:p>
        </p:txBody>
      </p:sp>
    </p:spTree>
    <p:extLst>
      <p:ext uri="{BB962C8B-B14F-4D97-AF65-F5344CB8AC3E}">
        <p14:creationId xmlns:p14="http://schemas.microsoft.com/office/powerpoint/2010/main" val="2905410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0CB4F4C7-D8CE-1DC9-590E-0CBF91D7C50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A1796840-5347-5AC6-F572-7ED586FB4C83}"/>
              </a:ext>
            </a:extLst>
          </p:cNvPr>
          <p:cNvSpPr>
            <a:spLocks noGrp="1"/>
          </p:cNvSpPr>
          <p:nvPr>
            <p:ph type="sldNum" sz="quarter" idx="11"/>
          </p:nvPr>
        </p:nvSpPr>
        <p:spPr/>
        <p:txBody>
          <a:bodyPr/>
          <a:lstStyle>
            <a:lvl1pPr>
              <a:defRPr/>
            </a:lvl1pPr>
          </a:lstStyle>
          <a:p>
            <a:pPr>
              <a:defRPr/>
            </a:pPr>
            <a:fld id="{95013B9E-AA8D-4DF1-BF4B-4B18D887EDD5}" type="slidenum">
              <a:rPr lang="en-AU" altLang="en-US"/>
              <a:pPr>
                <a:defRPr/>
              </a:pPr>
              <a:t>‹#›</a:t>
            </a:fld>
            <a:endParaRPr lang="en-AU" altLang="en-US"/>
          </a:p>
        </p:txBody>
      </p:sp>
    </p:spTree>
    <p:extLst>
      <p:ext uri="{BB962C8B-B14F-4D97-AF65-F5344CB8AC3E}">
        <p14:creationId xmlns:p14="http://schemas.microsoft.com/office/powerpoint/2010/main" val="14846302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50E5123-AC7F-0EB3-3DD4-9F2765B2E97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CB439D4-B446-E115-B5EB-42E2788C0D86}"/>
              </a:ext>
            </a:extLst>
          </p:cNvPr>
          <p:cNvSpPr>
            <a:spLocks noGrp="1"/>
          </p:cNvSpPr>
          <p:nvPr>
            <p:ph type="sldNum" sz="quarter" idx="11"/>
          </p:nvPr>
        </p:nvSpPr>
        <p:spPr/>
        <p:txBody>
          <a:bodyPr/>
          <a:lstStyle>
            <a:lvl1pPr>
              <a:defRPr/>
            </a:lvl1pPr>
          </a:lstStyle>
          <a:p>
            <a:pPr>
              <a:defRPr/>
            </a:pPr>
            <a:fld id="{9C9DB87B-244B-4F91-994C-EC601E1731CC}" type="slidenum">
              <a:rPr lang="en-AU" altLang="en-US"/>
              <a:pPr>
                <a:defRPr/>
              </a:pPr>
              <a:t>‹#›</a:t>
            </a:fld>
            <a:endParaRPr lang="en-AU" altLang="en-US"/>
          </a:p>
        </p:txBody>
      </p:sp>
    </p:spTree>
    <p:extLst>
      <p:ext uri="{BB962C8B-B14F-4D97-AF65-F5344CB8AC3E}">
        <p14:creationId xmlns:p14="http://schemas.microsoft.com/office/powerpoint/2010/main" val="8815089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45D023FB-C35D-4CAC-EAB5-DFE68E51F1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1D81AB48-65F5-84F7-FC83-74DD900D8521}"/>
              </a:ext>
            </a:extLst>
          </p:cNvPr>
          <p:cNvSpPr>
            <a:spLocks noGrp="1"/>
          </p:cNvSpPr>
          <p:nvPr>
            <p:ph type="sldNum" sz="quarter" idx="11"/>
          </p:nvPr>
        </p:nvSpPr>
        <p:spPr/>
        <p:txBody>
          <a:bodyPr/>
          <a:lstStyle>
            <a:lvl1pPr>
              <a:defRPr/>
            </a:lvl1pPr>
          </a:lstStyle>
          <a:p>
            <a:pPr>
              <a:defRPr/>
            </a:pPr>
            <a:fld id="{A91AE439-E5DE-426B-A786-C248ECB12936}" type="slidenum">
              <a:rPr lang="en-AU" altLang="en-US"/>
              <a:pPr>
                <a:defRPr/>
              </a:pPr>
              <a:t>‹#›</a:t>
            </a:fld>
            <a:endParaRPr lang="en-AU" altLang="en-US"/>
          </a:p>
        </p:txBody>
      </p:sp>
    </p:spTree>
    <p:extLst>
      <p:ext uri="{BB962C8B-B14F-4D97-AF65-F5344CB8AC3E}">
        <p14:creationId xmlns:p14="http://schemas.microsoft.com/office/powerpoint/2010/main" val="41394493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FBCC49C-21A9-BC7E-76E5-627BE6C9C5D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36223C9-F7C6-2CD9-9495-9299E3C85277}"/>
              </a:ext>
            </a:extLst>
          </p:cNvPr>
          <p:cNvSpPr>
            <a:spLocks noGrp="1"/>
          </p:cNvSpPr>
          <p:nvPr>
            <p:ph type="sldNum" sz="quarter" idx="11"/>
          </p:nvPr>
        </p:nvSpPr>
        <p:spPr/>
        <p:txBody>
          <a:bodyPr/>
          <a:lstStyle>
            <a:lvl1pPr>
              <a:defRPr/>
            </a:lvl1pPr>
          </a:lstStyle>
          <a:p>
            <a:pPr>
              <a:defRPr/>
            </a:pPr>
            <a:fld id="{8C700286-EE1F-4895-92A3-E1070E4E22DC}" type="slidenum">
              <a:rPr lang="en-AU" altLang="en-US"/>
              <a:pPr>
                <a:defRPr/>
              </a:pPr>
              <a:t>‹#›</a:t>
            </a:fld>
            <a:endParaRPr lang="en-AU" altLang="en-US"/>
          </a:p>
        </p:txBody>
      </p:sp>
    </p:spTree>
    <p:extLst>
      <p:ext uri="{BB962C8B-B14F-4D97-AF65-F5344CB8AC3E}">
        <p14:creationId xmlns:p14="http://schemas.microsoft.com/office/powerpoint/2010/main" val="28197489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B9AE84D1-045D-E66A-0F34-E7D83FF0C935}"/>
              </a:ext>
            </a:extLst>
          </p:cNvPr>
          <p:cNvSpPr>
            <a:spLocks noGrp="1"/>
          </p:cNvSpPr>
          <p:nvPr>
            <p:ph type="ftr" sz="quarter" idx="10"/>
          </p:nvPr>
        </p:nvSpPr>
        <p:spPr>
          <a:xfrm>
            <a:off x="838200" y="6461125"/>
            <a:ext cx="6854825" cy="236538"/>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A127E89-33A8-5EF2-3A9F-92B187F58E7D}"/>
              </a:ext>
            </a:extLst>
          </p:cNvPr>
          <p:cNvSpPr>
            <a:spLocks noGrp="1"/>
          </p:cNvSpPr>
          <p:nvPr>
            <p:ph type="sldNum" sz="quarter" idx="11"/>
          </p:nvPr>
        </p:nvSpPr>
        <p:spPr>
          <a:xfrm>
            <a:off x="7899400" y="6461125"/>
            <a:ext cx="2406650" cy="236538"/>
          </a:xfrm>
        </p:spPr>
        <p:txBody>
          <a:bodyPr/>
          <a:lstStyle>
            <a:lvl1pPr>
              <a:defRPr/>
            </a:lvl1pPr>
          </a:lstStyle>
          <a:p>
            <a:pPr>
              <a:defRPr/>
            </a:pPr>
            <a:fld id="{5DD0F2DF-7E57-4C05-8A36-EB810733536A}" type="slidenum">
              <a:rPr lang="en-AU" altLang="en-US"/>
              <a:pPr>
                <a:defRPr/>
              </a:pPr>
              <a:t>‹#›</a:t>
            </a:fld>
            <a:endParaRPr lang="en-AU" altLang="en-US"/>
          </a:p>
        </p:txBody>
      </p:sp>
    </p:spTree>
    <p:extLst>
      <p:ext uri="{BB962C8B-B14F-4D97-AF65-F5344CB8AC3E}">
        <p14:creationId xmlns:p14="http://schemas.microsoft.com/office/powerpoint/2010/main" val="20110302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80D49A8-311B-80B2-C060-D4E4D26D01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3C18FB0-7F0D-668D-8757-4AF63DDFFAB2}"/>
              </a:ext>
            </a:extLst>
          </p:cNvPr>
          <p:cNvSpPr>
            <a:spLocks noGrp="1"/>
          </p:cNvSpPr>
          <p:nvPr>
            <p:ph type="sldNum" sz="quarter" idx="11"/>
          </p:nvPr>
        </p:nvSpPr>
        <p:spPr/>
        <p:txBody>
          <a:bodyPr/>
          <a:lstStyle>
            <a:lvl1pPr>
              <a:defRPr/>
            </a:lvl1pPr>
          </a:lstStyle>
          <a:p>
            <a:pPr>
              <a:defRPr/>
            </a:pPr>
            <a:fld id="{AF7A2199-516D-4B78-B8A7-8065D1619F84}" type="slidenum">
              <a:rPr lang="en-AU" altLang="en-US"/>
              <a:pPr>
                <a:defRPr/>
              </a:pPr>
              <a:t>‹#›</a:t>
            </a:fld>
            <a:endParaRPr lang="en-AU" altLang="en-US"/>
          </a:p>
        </p:txBody>
      </p:sp>
    </p:spTree>
    <p:extLst>
      <p:ext uri="{BB962C8B-B14F-4D97-AF65-F5344CB8AC3E}">
        <p14:creationId xmlns:p14="http://schemas.microsoft.com/office/powerpoint/2010/main" val="343544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274595677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EE1B7DF-52EC-832E-2536-31E32595381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5AD6636-C7AE-B525-C90C-766EE8A2BAF8}"/>
              </a:ext>
            </a:extLst>
          </p:cNvPr>
          <p:cNvSpPr>
            <a:spLocks noGrp="1"/>
          </p:cNvSpPr>
          <p:nvPr>
            <p:ph type="sldNum" sz="quarter" idx="11"/>
          </p:nvPr>
        </p:nvSpPr>
        <p:spPr/>
        <p:txBody>
          <a:bodyPr/>
          <a:lstStyle>
            <a:lvl1pPr>
              <a:defRPr/>
            </a:lvl1pPr>
          </a:lstStyle>
          <a:p>
            <a:pPr>
              <a:defRPr/>
            </a:pPr>
            <a:fld id="{8BCAD3CB-A917-42DA-B109-8BB3138EC5A0}" type="slidenum">
              <a:rPr lang="en-AU" altLang="en-US"/>
              <a:pPr>
                <a:defRPr/>
              </a:pPr>
              <a:t>‹#›</a:t>
            </a:fld>
            <a:endParaRPr lang="en-AU" altLang="en-US"/>
          </a:p>
        </p:txBody>
      </p:sp>
    </p:spTree>
    <p:extLst>
      <p:ext uri="{BB962C8B-B14F-4D97-AF65-F5344CB8AC3E}">
        <p14:creationId xmlns:p14="http://schemas.microsoft.com/office/powerpoint/2010/main" val="11147166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A27FFAA-64F7-277F-7B83-5BE7090AF8C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902982C-095B-5BAC-E10C-673B33D5BCB7}"/>
              </a:ext>
            </a:extLst>
          </p:cNvPr>
          <p:cNvSpPr>
            <a:spLocks noGrp="1"/>
          </p:cNvSpPr>
          <p:nvPr>
            <p:ph type="sldNum" sz="quarter" idx="11"/>
          </p:nvPr>
        </p:nvSpPr>
        <p:spPr/>
        <p:txBody>
          <a:bodyPr/>
          <a:lstStyle>
            <a:lvl1pPr>
              <a:defRPr/>
            </a:lvl1pPr>
          </a:lstStyle>
          <a:p>
            <a:pPr>
              <a:defRPr/>
            </a:pPr>
            <a:fld id="{375FEC68-CACC-4F48-B5F5-E7FC72DA771E}" type="slidenum">
              <a:rPr lang="en-AU" altLang="en-US"/>
              <a:pPr>
                <a:defRPr/>
              </a:pPr>
              <a:t>‹#›</a:t>
            </a:fld>
            <a:endParaRPr lang="en-AU" altLang="en-US"/>
          </a:p>
        </p:txBody>
      </p:sp>
    </p:spTree>
    <p:extLst>
      <p:ext uri="{BB962C8B-B14F-4D97-AF65-F5344CB8AC3E}">
        <p14:creationId xmlns:p14="http://schemas.microsoft.com/office/powerpoint/2010/main" val="10973373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310359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E0BA4C44-1D72-9EF0-920A-141DDAB72E9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FFB6CA0-750C-A48C-3A32-B11A6F9C5079}"/>
              </a:ext>
            </a:extLst>
          </p:cNvPr>
          <p:cNvSpPr>
            <a:spLocks noGrp="1"/>
          </p:cNvSpPr>
          <p:nvPr>
            <p:ph type="sldNum" sz="quarter" idx="11"/>
          </p:nvPr>
        </p:nvSpPr>
        <p:spPr/>
        <p:txBody>
          <a:bodyPr/>
          <a:lstStyle>
            <a:lvl1pPr>
              <a:defRPr/>
            </a:lvl1pPr>
          </a:lstStyle>
          <a:p>
            <a:pPr>
              <a:defRPr/>
            </a:pPr>
            <a:fld id="{D38658D8-01DA-4081-BFE8-329E6740CCE9}" type="slidenum">
              <a:rPr lang="en-AU" altLang="en-US"/>
              <a:pPr>
                <a:defRPr/>
              </a:pPr>
              <a:t>‹#›</a:t>
            </a:fld>
            <a:endParaRPr lang="en-AU" altLang="en-US"/>
          </a:p>
        </p:txBody>
      </p:sp>
    </p:spTree>
    <p:extLst>
      <p:ext uri="{BB962C8B-B14F-4D97-AF65-F5344CB8AC3E}">
        <p14:creationId xmlns:p14="http://schemas.microsoft.com/office/powerpoint/2010/main" val="39199862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AC84F12-50A4-CC0D-CF7D-580671AD5C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830291F-7157-A766-F525-6AE68D6FE4AF}"/>
              </a:ext>
            </a:extLst>
          </p:cNvPr>
          <p:cNvSpPr>
            <a:spLocks noGrp="1"/>
          </p:cNvSpPr>
          <p:nvPr>
            <p:ph type="sldNum" sz="quarter" idx="11"/>
          </p:nvPr>
        </p:nvSpPr>
        <p:spPr/>
        <p:txBody>
          <a:bodyPr/>
          <a:lstStyle>
            <a:lvl1pPr>
              <a:defRPr/>
            </a:lvl1pPr>
          </a:lstStyle>
          <a:p>
            <a:pPr>
              <a:defRPr/>
            </a:pPr>
            <a:fld id="{E7606D8F-024E-44E9-9ACD-51965AA581F0}" type="slidenum">
              <a:rPr lang="en-AU" altLang="en-US"/>
              <a:pPr>
                <a:defRPr/>
              </a:pPr>
              <a:t>‹#›</a:t>
            </a:fld>
            <a:endParaRPr lang="en-AU" altLang="en-US"/>
          </a:p>
        </p:txBody>
      </p:sp>
    </p:spTree>
    <p:extLst>
      <p:ext uri="{BB962C8B-B14F-4D97-AF65-F5344CB8AC3E}">
        <p14:creationId xmlns:p14="http://schemas.microsoft.com/office/powerpoint/2010/main" val="407258257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F76C19D-472A-1CDE-5C48-FFEB7A5FE9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997E60AD-E4E0-6FF1-DC38-2B9E318732EF}"/>
              </a:ext>
            </a:extLst>
          </p:cNvPr>
          <p:cNvSpPr>
            <a:spLocks noGrp="1"/>
          </p:cNvSpPr>
          <p:nvPr>
            <p:ph type="sldNum" sz="quarter" idx="11"/>
          </p:nvPr>
        </p:nvSpPr>
        <p:spPr/>
        <p:txBody>
          <a:bodyPr/>
          <a:lstStyle>
            <a:lvl1pPr>
              <a:defRPr/>
            </a:lvl1pPr>
          </a:lstStyle>
          <a:p>
            <a:pPr>
              <a:defRPr/>
            </a:pPr>
            <a:fld id="{226E44CA-1C5E-4D0B-BF6D-7424DCC64712}" type="slidenum">
              <a:rPr lang="en-AU" altLang="en-US"/>
              <a:pPr>
                <a:defRPr/>
              </a:pPr>
              <a:t>‹#›</a:t>
            </a:fld>
            <a:endParaRPr lang="en-AU" altLang="en-US"/>
          </a:p>
        </p:txBody>
      </p:sp>
    </p:spTree>
    <p:extLst>
      <p:ext uri="{BB962C8B-B14F-4D97-AF65-F5344CB8AC3E}">
        <p14:creationId xmlns:p14="http://schemas.microsoft.com/office/powerpoint/2010/main" val="28447991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F100B4C-80BD-E6E7-336A-06E59F24C2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2CE1BDFC-C723-5E39-C4DA-072C495C6E7F}"/>
              </a:ext>
            </a:extLst>
          </p:cNvPr>
          <p:cNvSpPr>
            <a:spLocks noGrp="1"/>
          </p:cNvSpPr>
          <p:nvPr>
            <p:ph type="sldNum" sz="quarter" idx="11"/>
          </p:nvPr>
        </p:nvSpPr>
        <p:spPr/>
        <p:txBody>
          <a:bodyPr/>
          <a:lstStyle>
            <a:lvl1pPr>
              <a:defRPr/>
            </a:lvl1pPr>
          </a:lstStyle>
          <a:p>
            <a:pPr>
              <a:defRPr/>
            </a:pPr>
            <a:fld id="{EA8DE8CF-B7BE-4A23-84DB-7F3C36AB460E}" type="slidenum">
              <a:rPr lang="en-AU" altLang="en-US"/>
              <a:pPr>
                <a:defRPr/>
              </a:pPr>
              <a:t>‹#›</a:t>
            </a:fld>
            <a:endParaRPr lang="en-AU" altLang="en-US"/>
          </a:p>
        </p:txBody>
      </p:sp>
    </p:spTree>
    <p:extLst>
      <p:ext uri="{BB962C8B-B14F-4D97-AF65-F5344CB8AC3E}">
        <p14:creationId xmlns:p14="http://schemas.microsoft.com/office/powerpoint/2010/main" val="76782248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8A33B0E-4933-ADC6-5F32-C18BE75B2D8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222456E-25C1-CE75-A2E5-3D61E028C6D3}"/>
              </a:ext>
            </a:extLst>
          </p:cNvPr>
          <p:cNvSpPr>
            <a:spLocks noGrp="1"/>
          </p:cNvSpPr>
          <p:nvPr>
            <p:ph type="sldNum" sz="quarter" idx="11"/>
          </p:nvPr>
        </p:nvSpPr>
        <p:spPr/>
        <p:txBody>
          <a:bodyPr/>
          <a:lstStyle>
            <a:lvl1pPr>
              <a:defRPr/>
            </a:lvl1pPr>
          </a:lstStyle>
          <a:p>
            <a:pPr>
              <a:defRPr/>
            </a:pPr>
            <a:fld id="{8B8016BD-11DC-40B9-AC11-BFEBA31540E1}" type="slidenum">
              <a:rPr lang="en-AU" altLang="en-US"/>
              <a:pPr>
                <a:defRPr/>
              </a:pPr>
              <a:t>‹#›</a:t>
            </a:fld>
            <a:endParaRPr lang="en-AU" altLang="en-US"/>
          </a:p>
        </p:txBody>
      </p:sp>
    </p:spTree>
    <p:extLst>
      <p:ext uri="{BB962C8B-B14F-4D97-AF65-F5344CB8AC3E}">
        <p14:creationId xmlns:p14="http://schemas.microsoft.com/office/powerpoint/2010/main" val="264556245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0B6E46F-5128-9B55-FB71-4602DCFE93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307CEDE-4BFB-35C0-A98B-CF16574C4DA9}"/>
              </a:ext>
            </a:extLst>
          </p:cNvPr>
          <p:cNvSpPr>
            <a:spLocks noGrp="1"/>
          </p:cNvSpPr>
          <p:nvPr>
            <p:ph type="sldNum" sz="quarter" idx="11"/>
          </p:nvPr>
        </p:nvSpPr>
        <p:spPr/>
        <p:txBody>
          <a:bodyPr/>
          <a:lstStyle>
            <a:lvl1pPr>
              <a:defRPr/>
            </a:lvl1pPr>
          </a:lstStyle>
          <a:p>
            <a:pPr>
              <a:defRPr/>
            </a:pPr>
            <a:fld id="{E166B1C5-984C-4A70-9B6B-5AC5C4861D87}" type="slidenum">
              <a:rPr lang="en-AU" altLang="en-US"/>
              <a:pPr>
                <a:defRPr/>
              </a:pPr>
              <a:t>‹#›</a:t>
            </a:fld>
            <a:endParaRPr lang="en-AU" altLang="en-US"/>
          </a:p>
        </p:txBody>
      </p:sp>
    </p:spTree>
    <p:extLst>
      <p:ext uri="{BB962C8B-B14F-4D97-AF65-F5344CB8AC3E}">
        <p14:creationId xmlns:p14="http://schemas.microsoft.com/office/powerpoint/2010/main" val="33734801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ED59AFC-3244-38EB-0D59-FA646226B22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FA0B5CD9-1F5E-2F69-BEB0-159C5510DA43}"/>
              </a:ext>
            </a:extLst>
          </p:cNvPr>
          <p:cNvSpPr>
            <a:spLocks noGrp="1"/>
          </p:cNvSpPr>
          <p:nvPr>
            <p:ph type="sldNum" sz="quarter" idx="11"/>
          </p:nvPr>
        </p:nvSpPr>
        <p:spPr/>
        <p:txBody>
          <a:bodyPr/>
          <a:lstStyle>
            <a:lvl1pPr>
              <a:defRPr/>
            </a:lvl1pPr>
          </a:lstStyle>
          <a:p>
            <a:pPr>
              <a:defRPr/>
            </a:pPr>
            <a:fld id="{9DC8E4F4-5672-4D18-B486-53632CE6442B}" type="slidenum">
              <a:rPr lang="en-AU" altLang="en-US"/>
              <a:pPr>
                <a:defRPr/>
              </a:pPr>
              <a:t>‹#›</a:t>
            </a:fld>
            <a:endParaRPr lang="en-AU" altLang="en-US"/>
          </a:p>
        </p:txBody>
      </p:sp>
    </p:spTree>
    <p:extLst>
      <p:ext uri="{BB962C8B-B14F-4D97-AF65-F5344CB8AC3E}">
        <p14:creationId xmlns:p14="http://schemas.microsoft.com/office/powerpoint/2010/main" val="27656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1876673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97B12AD-21BE-CB93-2DD7-625F9C5EE727}"/>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F1BE689-EE3E-40A3-CA1F-93DE14EE3277}"/>
              </a:ext>
            </a:extLst>
          </p:cNvPr>
          <p:cNvSpPr>
            <a:spLocks noGrp="1"/>
          </p:cNvSpPr>
          <p:nvPr>
            <p:ph type="sldNum" sz="quarter" idx="11"/>
          </p:nvPr>
        </p:nvSpPr>
        <p:spPr>
          <a:xfrm>
            <a:off x="7899400" y="6484938"/>
            <a:ext cx="2406650" cy="236537"/>
          </a:xfrm>
        </p:spPr>
        <p:txBody>
          <a:bodyPr/>
          <a:lstStyle>
            <a:lvl1pPr>
              <a:defRPr/>
            </a:lvl1pPr>
          </a:lstStyle>
          <a:p>
            <a:pPr>
              <a:defRPr/>
            </a:pPr>
            <a:fld id="{6C6F975D-1C7D-4297-B5C7-237EB8BB0504}" type="slidenum">
              <a:rPr lang="en-AU" altLang="en-US"/>
              <a:pPr>
                <a:defRPr/>
              </a:pPr>
              <a:t>‹#›</a:t>
            </a:fld>
            <a:endParaRPr lang="en-AU" altLang="en-US"/>
          </a:p>
        </p:txBody>
      </p:sp>
    </p:spTree>
    <p:extLst>
      <p:ext uri="{BB962C8B-B14F-4D97-AF65-F5344CB8AC3E}">
        <p14:creationId xmlns:p14="http://schemas.microsoft.com/office/powerpoint/2010/main" val="504153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280CA9E-CF1C-9879-3BEE-92529C5879D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10501C0-25DF-673B-C497-B3578AD41E53}"/>
              </a:ext>
            </a:extLst>
          </p:cNvPr>
          <p:cNvSpPr>
            <a:spLocks noGrp="1"/>
          </p:cNvSpPr>
          <p:nvPr>
            <p:ph type="sldNum" sz="quarter" idx="11"/>
          </p:nvPr>
        </p:nvSpPr>
        <p:spPr/>
        <p:txBody>
          <a:bodyPr/>
          <a:lstStyle>
            <a:lvl1pPr>
              <a:defRPr/>
            </a:lvl1pPr>
          </a:lstStyle>
          <a:p>
            <a:pPr>
              <a:defRPr/>
            </a:pPr>
            <a:fld id="{F8039373-DC9E-4140-BD74-79677DCC11F4}" type="slidenum">
              <a:rPr lang="en-AU" altLang="en-US"/>
              <a:pPr>
                <a:defRPr/>
              </a:pPr>
              <a:t>‹#›</a:t>
            </a:fld>
            <a:endParaRPr lang="en-AU" altLang="en-US"/>
          </a:p>
        </p:txBody>
      </p:sp>
    </p:spTree>
    <p:extLst>
      <p:ext uri="{BB962C8B-B14F-4D97-AF65-F5344CB8AC3E}">
        <p14:creationId xmlns:p14="http://schemas.microsoft.com/office/powerpoint/2010/main" val="3294059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E3D3099-7375-52E2-0937-DC48179D159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8DDCD0A-7339-3B75-43FF-79731C537126}"/>
              </a:ext>
            </a:extLst>
          </p:cNvPr>
          <p:cNvSpPr>
            <a:spLocks noGrp="1"/>
          </p:cNvSpPr>
          <p:nvPr>
            <p:ph type="sldNum" sz="quarter" idx="11"/>
          </p:nvPr>
        </p:nvSpPr>
        <p:spPr/>
        <p:txBody>
          <a:bodyPr/>
          <a:lstStyle>
            <a:lvl1pPr>
              <a:defRPr/>
            </a:lvl1pPr>
          </a:lstStyle>
          <a:p>
            <a:pPr>
              <a:defRPr/>
            </a:pPr>
            <a:fld id="{A6236244-F2C7-4B34-912A-0A26187E9F6A}" type="slidenum">
              <a:rPr lang="en-AU" altLang="en-US"/>
              <a:pPr>
                <a:defRPr/>
              </a:pPr>
              <a:t>‹#›</a:t>
            </a:fld>
            <a:endParaRPr lang="en-AU" altLang="en-US"/>
          </a:p>
        </p:txBody>
      </p:sp>
    </p:spTree>
    <p:extLst>
      <p:ext uri="{BB962C8B-B14F-4D97-AF65-F5344CB8AC3E}">
        <p14:creationId xmlns:p14="http://schemas.microsoft.com/office/powerpoint/2010/main" val="240568490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F4C83681-44DD-7280-1397-7B4AC6879D7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6F06013-064F-28EB-7596-EFE29333C8A7}"/>
              </a:ext>
            </a:extLst>
          </p:cNvPr>
          <p:cNvSpPr>
            <a:spLocks noGrp="1"/>
          </p:cNvSpPr>
          <p:nvPr>
            <p:ph type="sldNum" sz="quarter" idx="11"/>
          </p:nvPr>
        </p:nvSpPr>
        <p:spPr/>
        <p:txBody>
          <a:bodyPr/>
          <a:lstStyle>
            <a:lvl1pPr>
              <a:defRPr/>
            </a:lvl1pPr>
          </a:lstStyle>
          <a:p>
            <a:pPr>
              <a:defRPr/>
            </a:pPr>
            <a:fld id="{BCF85A96-F80E-4F0F-8C23-855F96EBF1F8}" type="slidenum">
              <a:rPr lang="en-AU" altLang="en-US"/>
              <a:pPr>
                <a:defRPr/>
              </a:pPr>
              <a:t>‹#›</a:t>
            </a:fld>
            <a:endParaRPr lang="en-AU" altLang="en-US"/>
          </a:p>
        </p:txBody>
      </p:sp>
    </p:spTree>
    <p:extLst>
      <p:ext uri="{BB962C8B-B14F-4D97-AF65-F5344CB8AC3E}">
        <p14:creationId xmlns:p14="http://schemas.microsoft.com/office/powerpoint/2010/main" val="5956742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516111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EE56C58-59BA-45AD-6710-CF9564430B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D62D372-8764-2B01-EB7A-0AD2F88F5680}"/>
              </a:ext>
            </a:extLst>
          </p:cNvPr>
          <p:cNvSpPr>
            <a:spLocks noGrp="1"/>
          </p:cNvSpPr>
          <p:nvPr>
            <p:ph type="sldNum" sz="quarter" idx="11"/>
          </p:nvPr>
        </p:nvSpPr>
        <p:spPr/>
        <p:txBody>
          <a:bodyPr/>
          <a:lstStyle>
            <a:lvl1pPr>
              <a:defRPr/>
            </a:lvl1pPr>
          </a:lstStyle>
          <a:p>
            <a:pPr>
              <a:defRPr/>
            </a:pPr>
            <a:fld id="{233A942F-804F-45C7-9F63-98334BFD577C}" type="slidenum">
              <a:rPr lang="en-AU" altLang="en-US"/>
              <a:pPr>
                <a:defRPr/>
              </a:pPr>
              <a:t>‹#›</a:t>
            </a:fld>
            <a:endParaRPr lang="en-AU" altLang="en-US"/>
          </a:p>
        </p:txBody>
      </p:sp>
    </p:spTree>
    <p:extLst>
      <p:ext uri="{BB962C8B-B14F-4D97-AF65-F5344CB8AC3E}">
        <p14:creationId xmlns:p14="http://schemas.microsoft.com/office/powerpoint/2010/main" val="16102096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8BF5A65-C9DE-5E83-1BE0-D435FCAC25B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FE503DB-A3E3-279E-D28A-E124142888E5}"/>
              </a:ext>
            </a:extLst>
          </p:cNvPr>
          <p:cNvSpPr>
            <a:spLocks noGrp="1"/>
          </p:cNvSpPr>
          <p:nvPr>
            <p:ph type="sldNum" sz="quarter" idx="11"/>
          </p:nvPr>
        </p:nvSpPr>
        <p:spPr/>
        <p:txBody>
          <a:bodyPr/>
          <a:lstStyle>
            <a:lvl1pPr>
              <a:defRPr/>
            </a:lvl1pPr>
          </a:lstStyle>
          <a:p>
            <a:pPr>
              <a:defRPr/>
            </a:pPr>
            <a:fld id="{66CB0D8B-D00B-4ECC-A8D3-334E6A4365DF}" type="slidenum">
              <a:rPr lang="en-AU" altLang="en-US"/>
              <a:pPr>
                <a:defRPr/>
              </a:pPr>
              <a:t>‹#›</a:t>
            </a:fld>
            <a:endParaRPr lang="en-AU" altLang="en-US"/>
          </a:p>
        </p:txBody>
      </p:sp>
    </p:spTree>
    <p:extLst>
      <p:ext uri="{BB962C8B-B14F-4D97-AF65-F5344CB8AC3E}">
        <p14:creationId xmlns:p14="http://schemas.microsoft.com/office/powerpoint/2010/main" val="23987519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58A9C128-B68F-5D39-75E2-0BDC1FAB6C6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D308EFE-C940-2130-46FD-96D333AE5D46}"/>
              </a:ext>
            </a:extLst>
          </p:cNvPr>
          <p:cNvSpPr>
            <a:spLocks noGrp="1"/>
          </p:cNvSpPr>
          <p:nvPr>
            <p:ph type="sldNum" sz="quarter" idx="11"/>
          </p:nvPr>
        </p:nvSpPr>
        <p:spPr/>
        <p:txBody>
          <a:bodyPr/>
          <a:lstStyle>
            <a:lvl1pPr>
              <a:defRPr/>
            </a:lvl1pPr>
          </a:lstStyle>
          <a:p>
            <a:pPr>
              <a:defRPr/>
            </a:pPr>
            <a:fld id="{ACEEB8D0-E753-4489-BFF2-9280B7A36B3D}" type="slidenum">
              <a:rPr lang="en-AU" altLang="en-US"/>
              <a:pPr>
                <a:defRPr/>
              </a:pPr>
              <a:t>‹#›</a:t>
            </a:fld>
            <a:endParaRPr lang="en-AU" altLang="en-US"/>
          </a:p>
        </p:txBody>
      </p:sp>
    </p:spTree>
    <p:extLst>
      <p:ext uri="{BB962C8B-B14F-4D97-AF65-F5344CB8AC3E}">
        <p14:creationId xmlns:p14="http://schemas.microsoft.com/office/powerpoint/2010/main" val="11616549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1F3F4030-8999-1729-1E96-C8734134ED7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FC2A559A-860C-03EA-3E89-F3D348B5D83A}"/>
              </a:ext>
            </a:extLst>
          </p:cNvPr>
          <p:cNvSpPr>
            <a:spLocks noGrp="1"/>
          </p:cNvSpPr>
          <p:nvPr>
            <p:ph type="sldNum" sz="quarter" idx="11"/>
          </p:nvPr>
        </p:nvSpPr>
        <p:spPr/>
        <p:txBody>
          <a:bodyPr/>
          <a:lstStyle>
            <a:lvl1pPr>
              <a:defRPr/>
            </a:lvl1pPr>
          </a:lstStyle>
          <a:p>
            <a:pPr>
              <a:defRPr/>
            </a:pPr>
            <a:fld id="{8601F32D-1C82-4E2B-A3DE-1A3863E373B1}" type="slidenum">
              <a:rPr lang="en-AU" altLang="en-US"/>
              <a:pPr>
                <a:defRPr/>
              </a:pPr>
              <a:t>‹#›</a:t>
            </a:fld>
            <a:endParaRPr lang="en-AU" altLang="en-US"/>
          </a:p>
        </p:txBody>
      </p:sp>
    </p:spTree>
    <p:extLst>
      <p:ext uri="{BB962C8B-B14F-4D97-AF65-F5344CB8AC3E}">
        <p14:creationId xmlns:p14="http://schemas.microsoft.com/office/powerpoint/2010/main" val="36394135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937A95B-7A2D-697C-13D3-2616F5C7B11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FF63840-3D94-48B2-E0A1-BF6C7AFBF275}"/>
              </a:ext>
            </a:extLst>
          </p:cNvPr>
          <p:cNvSpPr>
            <a:spLocks noGrp="1"/>
          </p:cNvSpPr>
          <p:nvPr>
            <p:ph type="sldNum" sz="quarter" idx="11"/>
          </p:nvPr>
        </p:nvSpPr>
        <p:spPr/>
        <p:txBody>
          <a:bodyPr/>
          <a:lstStyle>
            <a:lvl1pPr>
              <a:defRPr/>
            </a:lvl1pPr>
          </a:lstStyle>
          <a:p>
            <a:pPr>
              <a:defRPr/>
            </a:pPr>
            <a:fld id="{CCA7D395-A8C5-4715-B34B-47689CEB283D}" type="slidenum">
              <a:rPr lang="en-AU" altLang="en-US"/>
              <a:pPr>
                <a:defRPr/>
              </a:pPr>
              <a:t>‹#›</a:t>
            </a:fld>
            <a:endParaRPr lang="en-AU" altLang="en-US"/>
          </a:p>
        </p:txBody>
      </p:sp>
    </p:spTree>
    <p:extLst>
      <p:ext uri="{BB962C8B-B14F-4D97-AF65-F5344CB8AC3E}">
        <p14:creationId xmlns:p14="http://schemas.microsoft.com/office/powerpoint/2010/main" val="129871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33598300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6D0B38E-5170-ECD5-7131-E6D273A529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D284EF6-4F5E-BC0F-C616-0E95D1757006}"/>
              </a:ext>
            </a:extLst>
          </p:cNvPr>
          <p:cNvSpPr>
            <a:spLocks noGrp="1"/>
          </p:cNvSpPr>
          <p:nvPr>
            <p:ph type="sldNum" sz="quarter" idx="11"/>
          </p:nvPr>
        </p:nvSpPr>
        <p:spPr/>
        <p:txBody>
          <a:bodyPr/>
          <a:lstStyle>
            <a:lvl1pPr>
              <a:defRPr/>
            </a:lvl1pPr>
          </a:lstStyle>
          <a:p>
            <a:pPr>
              <a:defRPr/>
            </a:pPr>
            <a:fld id="{A1CE2073-0755-4847-A1DE-BFB1F9B8402D}" type="slidenum">
              <a:rPr lang="en-AU" altLang="en-US"/>
              <a:pPr>
                <a:defRPr/>
              </a:pPr>
              <a:t>‹#›</a:t>
            </a:fld>
            <a:endParaRPr lang="en-AU" altLang="en-US"/>
          </a:p>
        </p:txBody>
      </p:sp>
    </p:spTree>
    <p:extLst>
      <p:ext uri="{BB962C8B-B14F-4D97-AF65-F5344CB8AC3E}">
        <p14:creationId xmlns:p14="http://schemas.microsoft.com/office/powerpoint/2010/main" val="242695786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A389DFB2-997E-B2BF-FA94-7E287108189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D19FB3D-2BB6-F4D8-8061-058EDFB6BEE3}"/>
              </a:ext>
            </a:extLst>
          </p:cNvPr>
          <p:cNvSpPr>
            <a:spLocks noGrp="1"/>
          </p:cNvSpPr>
          <p:nvPr>
            <p:ph type="sldNum" sz="quarter" idx="11"/>
          </p:nvPr>
        </p:nvSpPr>
        <p:spPr/>
        <p:txBody>
          <a:bodyPr/>
          <a:lstStyle>
            <a:lvl1pPr>
              <a:defRPr/>
            </a:lvl1pPr>
          </a:lstStyle>
          <a:p>
            <a:pPr>
              <a:defRPr/>
            </a:pPr>
            <a:fld id="{480BF771-92C2-4B55-B826-B7EC585D2DB3}" type="slidenum">
              <a:rPr lang="en-AU" altLang="en-US"/>
              <a:pPr>
                <a:defRPr/>
              </a:pPr>
              <a:t>‹#›</a:t>
            </a:fld>
            <a:endParaRPr lang="en-AU" altLang="en-US"/>
          </a:p>
        </p:txBody>
      </p:sp>
    </p:spTree>
    <p:extLst>
      <p:ext uri="{BB962C8B-B14F-4D97-AF65-F5344CB8AC3E}">
        <p14:creationId xmlns:p14="http://schemas.microsoft.com/office/powerpoint/2010/main" val="7981481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0444453-D57F-BEC1-BC27-26AD041C77D0}"/>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416E318-B4C6-C62C-6069-A65C973A9CB9}"/>
              </a:ext>
            </a:extLst>
          </p:cNvPr>
          <p:cNvSpPr>
            <a:spLocks noGrp="1"/>
          </p:cNvSpPr>
          <p:nvPr>
            <p:ph type="sldNum" sz="quarter" idx="11"/>
          </p:nvPr>
        </p:nvSpPr>
        <p:spPr>
          <a:xfrm>
            <a:off x="7899400" y="6484938"/>
            <a:ext cx="2406650" cy="236537"/>
          </a:xfrm>
        </p:spPr>
        <p:txBody>
          <a:bodyPr/>
          <a:lstStyle>
            <a:lvl1pPr>
              <a:defRPr/>
            </a:lvl1pPr>
          </a:lstStyle>
          <a:p>
            <a:pPr>
              <a:defRPr/>
            </a:pPr>
            <a:fld id="{C22E3B33-18CF-4495-9E17-9013209668BA}" type="slidenum">
              <a:rPr lang="en-AU" altLang="en-US"/>
              <a:pPr>
                <a:defRPr/>
              </a:pPr>
              <a:t>‹#›</a:t>
            </a:fld>
            <a:endParaRPr lang="en-AU" altLang="en-US"/>
          </a:p>
        </p:txBody>
      </p:sp>
    </p:spTree>
    <p:extLst>
      <p:ext uri="{BB962C8B-B14F-4D97-AF65-F5344CB8AC3E}">
        <p14:creationId xmlns:p14="http://schemas.microsoft.com/office/powerpoint/2010/main" val="33718653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ACEA3C19-8ACB-C73C-676B-FCDEACE252C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DF2F69E7-F336-D881-1BFF-208EF66592A4}"/>
              </a:ext>
            </a:extLst>
          </p:cNvPr>
          <p:cNvSpPr>
            <a:spLocks noGrp="1"/>
          </p:cNvSpPr>
          <p:nvPr>
            <p:ph type="sldNum" sz="quarter" idx="11"/>
          </p:nvPr>
        </p:nvSpPr>
        <p:spPr/>
        <p:txBody>
          <a:bodyPr/>
          <a:lstStyle>
            <a:lvl1pPr>
              <a:defRPr/>
            </a:lvl1pPr>
          </a:lstStyle>
          <a:p>
            <a:pPr>
              <a:defRPr/>
            </a:pPr>
            <a:fld id="{77A7C8A9-411A-4A02-8875-8A298F3C57BF}" type="slidenum">
              <a:rPr lang="en-AU" altLang="en-US"/>
              <a:pPr>
                <a:defRPr/>
              </a:pPr>
              <a:t>‹#›</a:t>
            </a:fld>
            <a:endParaRPr lang="en-AU" altLang="en-US"/>
          </a:p>
        </p:txBody>
      </p:sp>
    </p:spTree>
    <p:extLst>
      <p:ext uri="{BB962C8B-B14F-4D97-AF65-F5344CB8AC3E}">
        <p14:creationId xmlns:p14="http://schemas.microsoft.com/office/powerpoint/2010/main" val="379132140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2521B2D-ACA5-0F74-C30A-AAC90BB592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3708D68-704F-CD5F-979E-4FAF907BD116}"/>
              </a:ext>
            </a:extLst>
          </p:cNvPr>
          <p:cNvSpPr>
            <a:spLocks noGrp="1"/>
          </p:cNvSpPr>
          <p:nvPr>
            <p:ph type="sldNum" sz="quarter" idx="11"/>
          </p:nvPr>
        </p:nvSpPr>
        <p:spPr/>
        <p:txBody>
          <a:bodyPr/>
          <a:lstStyle>
            <a:lvl1pPr>
              <a:defRPr/>
            </a:lvl1pPr>
          </a:lstStyle>
          <a:p>
            <a:pPr>
              <a:defRPr/>
            </a:pPr>
            <a:fld id="{8519D2FA-2775-4BCC-B142-0D6FAE6A190D}" type="slidenum">
              <a:rPr lang="en-AU" altLang="en-US"/>
              <a:pPr>
                <a:defRPr/>
              </a:pPr>
              <a:t>‹#›</a:t>
            </a:fld>
            <a:endParaRPr lang="en-AU" altLang="en-US"/>
          </a:p>
        </p:txBody>
      </p:sp>
    </p:spTree>
    <p:extLst>
      <p:ext uri="{BB962C8B-B14F-4D97-AF65-F5344CB8AC3E}">
        <p14:creationId xmlns:p14="http://schemas.microsoft.com/office/powerpoint/2010/main" val="14346914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1377C01F-C0CF-369B-2E8E-390DC175155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55165FA-7DEF-8820-BBC1-A5E030496F8A}"/>
              </a:ext>
            </a:extLst>
          </p:cNvPr>
          <p:cNvSpPr>
            <a:spLocks noGrp="1"/>
          </p:cNvSpPr>
          <p:nvPr>
            <p:ph type="sldNum" sz="quarter" idx="11"/>
          </p:nvPr>
        </p:nvSpPr>
        <p:spPr/>
        <p:txBody>
          <a:bodyPr/>
          <a:lstStyle>
            <a:lvl1pPr>
              <a:defRPr/>
            </a:lvl1pPr>
          </a:lstStyle>
          <a:p>
            <a:pPr>
              <a:defRPr/>
            </a:pPr>
            <a:fld id="{6D806A0C-9A81-4164-BBD9-108E0B441BDE}" type="slidenum">
              <a:rPr lang="en-AU" altLang="en-US"/>
              <a:pPr>
                <a:defRPr/>
              </a:pPr>
              <a:t>‹#›</a:t>
            </a:fld>
            <a:endParaRPr lang="en-AU" altLang="en-US"/>
          </a:p>
        </p:txBody>
      </p:sp>
    </p:spTree>
    <p:extLst>
      <p:ext uri="{BB962C8B-B14F-4D97-AF65-F5344CB8AC3E}">
        <p14:creationId xmlns:p14="http://schemas.microsoft.com/office/powerpoint/2010/main" val="16223473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50590660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9CD1F29B-921D-98F9-E12B-A6D7172C699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440FFA2-D99B-54D2-A51E-1BF378479A83}"/>
              </a:ext>
            </a:extLst>
          </p:cNvPr>
          <p:cNvSpPr>
            <a:spLocks noGrp="1"/>
          </p:cNvSpPr>
          <p:nvPr>
            <p:ph type="sldNum" sz="quarter" idx="11"/>
          </p:nvPr>
        </p:nvSpPr>
        <p:spPr/>
        <p:txBody>
          <a:bodyPr/>
          <a:lstStyle>
            <a:lvl1pPr>
              <a:defRPr/>
            </a:lvl1pPr>
          </a:lstStyle>
          <a:p>
            <a:pPr>
              <a:defRPr/>
            </a:pPr>
            <a:fld id="{D9A4D1A7-7217-47BF-969F-900A37AB9311}" type="slidenum">
              <a:rPr lang="en-AU" altLang="en-US"/>
              <a:pPr>
                <a:defRPr/>
              </a:pPr>
              <a:t>‹#›</a:t>
            </a:fld>
            <a:endParaRPr lang="en-AU" altLang="en-US"/>
          </a:p>
        </p:txBody>
      </p:sp>
    </p:spTree>
    <p:extLst>
      <p:ext uri="{BB962C8B-B14F-4D97-AF65-F5344CB8AC3E}">
        <p14:creationId xmlns:p14="http://schemas.microsoft.com/office/powerpoint/2010/main" val="49419402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0AAA0B51-06A6-EA38-EDE0-5335B0BAED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7E255E6-FEB9-CCFF-4B44-BED93CF0F707}"/>
              </a:ext>
            </a:extLst>
          </p:cNvPr>
          <p:cNvSpPr>
            <a:spLocks noGrp="1"/>
          </p:cNvSpPr>
          <p:nvPr>
            <p:ph type="sldNum" sz="quarter" idx="11"/>
          </p:nvPr>
        </p:nvSpPr>
        <p:spPr/>
        <p:txBody>
          <a:bodyPr/>
          <a:lstStyle>
            <a:lvl1pPr>
              <a:defRPr/>
            </a:lvl1pPr>
          </a:lstStyle>
          <a:p>
            <a:pPr>
              <a:defRPr/>
            </a:pPr>
            <a:fld id="{ED596B2F-C324-4733-AADF-589841D96290}" type="slidenum">
              <a:rPr lang="en-AU" altLang="en-US"/>
              <a:pPr>
                <a:defRPr/>
              </a:pPr>
              <a:t>‹#›</a:t>
            </a:fld>
            <a:endParaRPr lang="en-AU" altLang="en-US"/>
          </a:p>
        </p:txBody>
      </p:sp>
    </p:spTree>
    <p:extLst>
      <p:ext uri="{BB962C8B-B14F-4D97-AF65-F5344CB8AC3E}">
        <p14:creationId xmlns:p14="http://schemas.microsoft.com/office/powerpoint/2010/main" val="330405674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AAAAD07-19C6-59EB-5000-EE33F0B1CA2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C3FE920-FAAE-E769-B9FB-AC13EC9C36C4}"/>
              </a:ext>
            </a:extLst>
          </p:cNvPr>
          <p:cNvSpPr>
            <a:spLocks noGrp="1"/>
          </p:cNvSpPr>
          <p:nvPr>
            <p:ph type="sldNum" sz="quarter" idx="11"/>
          </p:nvPr>
        </p:nvSpPr>
        <p:spPr/>
        <p:txBody>
          <a:bodyPr/>
          <a:lstStyle>
            <a:lvl1pPr>
              <a:defRPr/>
            </a:lvl1pPr>
          </a:lstStyle>
          <a:p>
            <a:pPr>
              <a:defRPr/>
            </a:pPr>
            <a:fld id="{7222D752-311C-4718-A809-99DC7CB85D62}" type="slidenum">
              <a:rPr lang="en-AU" altLang="en-US"/>
              <a:pPr>
                <a:defRPr/>
              </a:pPr>
              <a:t>‹#›</a:t>
            </a:fld>
            <a:endParaRPr lang="en-AU" altLang="en-US"/>
          </a:p>
        </p:txBody>
      </p:sp>
    </p:spTree>
    <p:extLst>
      <p:ext uri="{BB962C8B-B14F-4D97-AF65-F5344CB8AC3E}">
        <p14:creationId xmlns:p14="http://schemas.microsoft.com/office/powerpoint/2010/main" val="2723320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35273425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6132CC63-816B-985A-3CA7-FD748E53E1F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78DE92BE-0185-C397-D4F2-81B8ECE23E73}"/>
              </a:ext>
            </a:extLst>
          </p:cNvPr>
          <p:cNvSpPr>
            <a:spLocks noGrp="1"/>
          </p:cNvSpPr>
          <p:nvPr>
            <p:ph type="sldNum" sz="quarter" idx="11"/>
          </p:nvPr>
        </p:nvSpPr>
        <p:spPr/>
        <p:txBody>
          <a:bodyPr/>
          <a:lstStyle>
            <a:lvl1pPr>
              <a:defRPr/>
            </a:lvl1pPr>
          </a:lstStyle>
          <a:p>
            <a:pPr>
              <a:defRPr/>
            </a:pPr>
            <a:fld id="{8CEE0F26-61A1-40B5-8AAE-A66DC345B3A0}" type="slidenum">
              <a:rPr lang="en-AU" altLang="en-US"/>
              <a:pPr>
                <a:defRPr/>
              </a:pPr>
              <a:t>‹#›</a:t>
            </a:fld>
            <a:endParaRPr lang="en-AU" altLang="en-US"/>
          </a:p>
        </p:txBody>
      </p:sp>
    </p:spTree>
    <p:extLst>
      <p:ext uri="{BB962C8B-B14F-4D97-AF65-F5344CB8AC3E}">
        <p14:creationId xmlns:p14="http://schemas.microsoft.com/office/powerpoint/2010/main" val="40473731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CC177EC-627C-F808-62A7-90CA0B13353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F379153-37FD-E26A-F97F-4B445265C168}"/>
              </a:ext>
            </a:extLst>
          </p:cNvPr>
          <p:cNvSpPr>
            <a:spLocks noGrp="1"/>
          </p:cNvSpPr>
          <p:nvPr>
            <p:ph type="sldNum" sz="quarter" idx="11"/>
          </p:nvPr>
        </p:nvSpPr>
        <p:spPr/>
        <p:txBody>
          <a:bodyPr/>
          <a:lstStyle>
            <a:lvl1pPr>
              <a:defRPr/>
            </a:lvl1pPr>
          </a:lstStyle>
          <a:p>
            <a:pPr>
              <a:defRPr/>
            </a:pPr>
            <a:fld id="{85791578-3BFA-409D-82D7-7C18F4B3E5A7}" type="slidenum">
              <a:rPr lang="en-AU" altLang="en-US"/>
              <a:pPr>
                <a:defRPr/>
              </a:pPr>
              <a:t>‹#›</a:t>
            </a:fld>
            <a:endParaRPr lang="en-AU" altLang="en-US"/>
          </a:p>
        </p:txBody>
      </p:sp>
    </p:spTree>
    <p:extLst>
      <p:ext uri="{BB962C8B-B14F-4D97-AF65-F5344CB8AC3E}">
        <p14:creationId xmlns:p14="http://schemas.microsoft.com/office/powerpoint/2010/main" val="404735757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6802F19-11B6-1C8C-F77B-B5DDEDA5A20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826A083-1F86-9961-465C-9EAF8FE0ECC4}"/>
              </a:ext>
            </a:extLst>
          </p:cNvPr>
          <p:cNvSpPr>
            <a:spLocks noGrp="1"/>
          </p:cNvSpPr>
          <p:nvPr>
            <p:ph type="sldNum" sz="quarter" idx="11"/>
          </p:nvPr>
        </p:nvSpPr>
        <p:spPr/>
        <p:txBody>
          <a:bodyPr/>
          <a:lstStyle>
            <a:lvl1pPr>
              <a:defRPr/>
            </a:lvl1pPr>
          </a:lstStyle>
          <a:p>
            <a:pPr>
              <a:defRPr/>
            </a:pPr>
            <a:fld id="{41482438-C6AA-435A-A5F7-935379DA2A91}" type="slidenum">
              <a:rPr lang="en-AU" altLang="en-US"/>
              <a:pPr>
                <a:defRPr/>
              </a:pPr>
              <a:t>‹#›</a:t>
            </a:fld>
            <a:endParaRPr lang="en-AU" altLang="en-US"/>
          </a:p>
        </p:txBody>
      </p:sp>
    </p:spTree>
    <p:extLst>
      <p:ext uri="{BB962C8B-B14F-4D97-AF65-F5344CB8AC3E}">
        <p14:creationId xmlns:p14="http://schemas.microsoft.com/office/powerpoint/2010/main" val="73303287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E4DD5D1-655B-A412-1FA4-956A4EFD92A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D708EDE-A39F-BFEC-ED32-60E5B0E0BA6D}"/>
              </a:ext>
            </a:extLst>
          </p:cNvPr>
          <p:cNvSpPr>
            <a:spLocks noGrp="1"/>
          </p:cNvSpPr>
          <p:nvPr>
            <p:ph type="sldNum" sz="quarter" idx="11"/>
          </p:nvPr>
        </p:nvSpPr>
        <p:spPr/>
        <p:txBody>
          <a:bodyPr/>
          <a:lstStyle>
            <a:lvl1pPr>
              <a:defRPr/>
            </a:lvl1pPr>
          </a:lstStyle>
          <a:p>
            <a:pPr>
              <a:defRPr/>
            </a:pPr>
            <a:fld id="{5E086880-0336-4114-8A0E-822D73BEC727}" type="slidenum">
              <a:rPr lang="en-AU" altLang="en-US"/>
              <a:pPr>
                <a:defRPr/>
              </a:pPr>
              <a:t>‹#›</a:t>
            </a:fld>
            <a:endParaRPr lang="en-AU" altLang="en-US"/>
          </a:p>
        </p:txBody>
      </p:sp>
    </p:spTree>
    <p:extLst>
      <p:ext uri="{BB962C8B-B14F-4D97-AF65-F5344CB8AC3E}">
        <p14:creationId xmlns:p14="http://schemas.microsoft.com/office/powerpoint/2010/main" val="335357330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DB3EA660-CC1C-F30A-4BFF-B9CDBC737FDB}"/>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E306CA3-CC28-22EB-B79C-BBEFC3231345}"/>
              </a:ext>
            </a:extLst>
          </p:cNvPr>
          <p:cNvSpPr>
            <a:spLocks noGrp="1"/>
          </p:cNvSpPr>
          <p:nvPr>
            <p:ph type="sldNum" sz="quarter" idx="11"/>
          </p:nvPr>
        </p:nvSpPr>
        <p:spPr>
          <a:xfrm>
            <a:off x="7899400" y="6275388"/>
            <a:ext cx="2406650" cy="236537"/>
          </a:xfrm>
        </p:spPr>
        <p:txBody>
          <a:bodyPr/>
          <a:lstStyle>
            <a:lvl1pPr>
              <a:defRPr/>
            </a:lvl1pPr>
          </a:lstStyle>
          <a:p>
            <a:pPr>
              <a:defRPr/>
            </a:pPr>
            <a:fld id="{8DD93084-53EE-4DD2-910C-A5C2B108F1BA}" type="slidenum">
              <a:rPr lang="en-AU" altLang="en-US"/>
              <a:pPr>
                <a:defRPr/>
              </a:pPr>
              <a:t>‹#›</a:t>
            </a:fld>
            <a:endParaRPr lang="en-AU" altLang="en-US"/>
          </a:p>
        </p:txBody>
      </p:sp>
    </p:spTree>
    <p:extLst>
      <p:ext uri="{BB962C8B-B14F-4D97-AF65-F5344CB8AC3E}">
        <p14:creationId xmlns:p14="http://schemas.microsoft.com/office/powerpoint/2010/main" val="107016915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316042983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231550395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56839588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06380695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1545094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43084604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59700648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94908781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263121888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167779589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103712868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413619412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294010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5.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4.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3.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6" Type="http://schemas.openxmlformats.org/officeDocument/2006/relationships/image" Target="../media/image3.png"/><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image" Target="../media/image2.png"/><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6" Type="http://schemas.openxmlformats.org/officeDocument/2006/relationships/image" Target="../media/image5.png"/><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image" Target="../media/image3.png"/><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6" Type="http://schemas.openxmlformats.org/officeDocument/2006/relationships/image" Target="../media/image3.png"/><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image" Target="../media/image2.png"/><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6" Type="http://schemas.openxmlformats.org/officeDocument/2006/relationships/image" Target="../media/image3.png"/><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5" Type="http://schemas.openxmlformats.org/officeDocument/2006/relationships/image" Target="../media/image2.png"/><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399" r:id="rId1"/>
    <p:sldLayoutId id="2147486400" r:id="rId2"/>
    <p:sldLayoutId id="2147486401" r:id="rId3"/>
    <p:sldLayoutId id="2147486469" r:id="rId4"/>
    <p:sldLayoutId id="2147486402" r:id="rId5"/>
    <p:sldLayoutId id="2147486403" r:id="rId6"/>
    <p:sldLayoutId id="2147486404" r:id="rId7"/>
    <p:sldLayoutId id="2147486405" r:id="rId8"/>
    <p:sldLayoutId id="2147486406" r:id="rId9"/>
    <p:sldLayoutId id="2147486407" r:id="rId10"/>
    <p:sldLayoutId id="2147486408" r:id="rId11"/>
    <p:sldLayoutId id="2147486470"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F335776-66E4-E248-335D-4AAD1E17CA27}"/>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2051" name="Text Placeholder 2">
            <a:extLst>
              <a:ext uri="{FF2B5EF4-FFF2-40B4-BE49-F238E27FC236}">
                <a16:creationId xmlns:a16="http://schemas.microsoft.com/office/drawing/2014/main" id="{B5806A9B-4DB1-CCDD-30A3-9F8923832134}"/>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067D0B10-0B0A-CC1F-B328-7159B1F00726}"/>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rgbClr val="FFFFFF"/>
                </a:solidFill>
                <a:latin typeface="+mn-lt"/>
              </a:defRPr>
            </a:lvl1pPr>
          </a:lstStyle>
          <a:p>
            <a:pPr fontAlgn="base">
              <a:spcBef>
                <a:spcPct val="0"/>
              </a:spcBef>
              <a:spcAft>
                <a:spcPts val="600"/>
              </a:spcAft>
            </a:pPr>
            <a:r>
              <a:rPr lang="en-US" altLang="en-US">
                <a:cs typeface="Arial" panose="020B0604020202020204" pitchFamily="34" charset="0"/>
              </a:rPr>
              <a:t>WA Digital Inclusion Project | </a:t>
            </a:r>
            <a:r>
              <a:rPr lang="en-AU" altLang="en-US">
                <a:cs typeface="Arial" panose="020B0604020202020204" pitchFamily="34" charset="0"/>
              </a:rPr>
              <a:t>CRC Champion Program | Partner Training</a:t>
            </a:r>
            <a:endParaRPr lang="en-US" altLang="en-US">
              <a:cs typeface="Arial" panose="020B0604020202020204" pitchFamily="34" charset="0"/>
            </a:endParaRPr>
          </a:p>
        </p:txBody>
      </p:sp>
      <p:pic>
        <p:nvPicPr>
          <p:cNvPr id="2053" name="Picture 7">
            <a:extLst>
              <a:ext uri="{FF2B5EF4-FFF2-40B4-BE49-F238E27FC236}">
                <a16:creationId xmlns:a16="http://schemas.microsoft.com/office/drawing/2014/main" id="{F151F2C9-2F2D-67E0-E89C-6A7306182C90}"/>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8">
            <a:extLst>
              <a:ext uri="{FF2B5EF4-FFF2-40B4-BE49-F238E27FC236}">
                <a16:creationId xmlns:a16="http://schemas.microsoft.com/office/drawing/2014/main" id="{6DAF97BC-3278-8E55-74B4-1B3DC20E39D2}"/>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60307E9B-4C47-318E-6A76-338190D47B9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1B304148-1175-4D79-8512-E82E1E2935DB}" type="slidenum">
              <a:rPr lang="en-AU" altLang="en-US"/>
              <a:pPr>
                <a:defRPr/>
              </a:pPr>
              <a:t>‹#›</a:t>
            </a:fld>
            <a:endParaRPr lang="en-AU" altLang="en-US"/>
          </a:p>
        </p:txBody>
      </p:sp>
      <p:pic>
        <p:nvPicPr>
          <p:cNvPr id="2057" name="Picture 10">
            <a:extLst>
              <a:ext uri="{FF2B5EF4-FFF2-40B4-BE49-F238E27FC236}">
                <a16:creationId xmlns:a16="http://schemas.microsoft.com/office/drawing/2014/main" id="{D282926F-EAA9-80BF-972C-C63411F50D5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09" r:id="rId1"/>
    <p:sldLayoutId id="2147486410" r:id="rId2"/>
    <p:sldLayoutId id="2147486411" r:id="rId3"/>
    <p:sldLayoutId id="2147486471" r:id="rId4"/>
    <p:sldLayoutId id="2147486412" r:id="rId5"/>
    <p:sldLayoutId id="2147486413" r:id="rId6"/>
    <p:sldLayoutId id="2147486414" r:id="rId7"/>
    <p:sldLayoutId id="2147486415" r:id="rId8"/>
    <p:sldLayoutId id="2147486416" r:id="rId9"/>
    <p:sldLayoutId id="2147486417" r:id="rId10"/>
    <p:sldLayoutId id="2147486418" r:id="rId11"/>
    <p:sldLayoutId id="2147486472"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094B6FEC-3EC4-ECD2-3228-95B0A23B4A48}"/>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3075" name="Text Placeholder 2">
            <a:extLst>
              <a:ext uri="{FF2B5EF4-FFF2-40B4-BE49-F238E27FC236}">
                <a16:creationId xmlns:a16="http://schemas.microsoft.com/office/drawing/2014/main" id="{69F679E3-AE11-BFA7-062D-B6A7AA18F3E1}"/>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F4576AA8-D2E0-0DC9-039B-4C0D616CF491}"/>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3077" name="Picture 7">
            <a:extLst>
              <a:ext uri="{FF2B5EF4-FFF2-40B4-BE49-F238E27FC236}">
                <a16:creationId xmlns:a16="http://schemas.microsoft.com/office/drawing/2014/main" id="{5CB56A92-3366-7807-C76A-3E7F59C556DC}"/>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8">
            <a:extLst>
              <a:ext uri="{FF2B5EF4-FFF2-40B4-BE49-F238E27FC236}">
                <a16:creationId xmlns:a16="http://schemas.microsoft.com/office/drawing/2014/main" id="{BC0E7DA3-B623-F86C-19CA-1BE648782825}"/>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067E034-AD45-9534-DC80-D0C5A46E3557}"/>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53FA412E-38BE-4F79-B553-EDE76D44228E}" type="slidenum">
              <a:rPr lang="en-AU" altLang="en-US"/>
              <a:pPr>
                <a:defRPr/>
              </a:pPr>
              <a:t>‹#›</a:t>
            </a:fld>
            <a:endParaRPr lang="en-AU" altLang="en-US"/>
          </a:p>
        </p:txBody>
      </p:sp>
      <p:pic>
        <p:nvPicPr>
          <p:cNvPr id="3081" name="Picture 11">
            <a:extLst>
              <a:ext uri="{FF2B5EF4-FFF2-40B4-BE49-F238E27FC236}">
                <a16:creationId xmlns:a16="http://schemas.microsoft.com/office/drawing/2014/main" id="{1AD27560-4A8C-0B5D-F73E-D80513178A0A}"/>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19" r:id="rId1"/>
    <p:sldLayoutId id="2147486420" r:id="rId2"/>
    <p:sldLayoutId id="2147486421" r:id="rId3"/>
    <p:sldLayoutId id="2147486473" r:id="rId4"/>
    <p:sldLayoutId id="2147486422" r:id="rId5"/>
    <p:sldLayoutId id="2147486423" r:id="rId6"/>
    <p:sldLayoutId id="2147486424" r:id="rId7"/>
    <p:sldLayoutId id="2147486425" r:id="rId8"/>
    <p:sldLayoutId id="2147486426" r:id="rId9"/>
    <p:sldLayoutId id="2147486427" r:id="rId10"/>
    <p:sldLayoutId id="2147486428" r:id="rId11"/>
    <p:sldLayoutId id="2147486474"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19DAA380-C6C8-55EE-9CD6-4351CC370B3D}"/>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4099" name="Text Placeholder 2">
            <a:extLst>
              <a:ext uri="{FF2B5EF4-FFF2-40B4-BE49-F238E27FC236}">
                <a16:creationId xmlns:a16="http://schemas.microsoft.com/office/drawing/2014/main" id="{50A75EEA-97FA-5F14-F937-1871C5ACDCC0}"/>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C6183DA5-1571-96CF-09EA-0DFE625E7E2D}"/>
              </a:ext>
            </a:extLst>
          </p:cNvPr>
          <p:cNvSpPr>
            <a:spLocks noGrp="1"/>
          </p:cNvSpPr>
          <p:nvPr>
            <p:ph type="ftr" sz="quarter" idx="3"/>
          </p:nvPr>
        </p:nvSpPr>
        <p:spPr>
          <a:xfrm>
            <a:off x="838200" y="6459538"/>
            <a:ext cx="7526338" cy="2460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lumMod val="85000"/>
                  </a:schemeClr>
                </a:solidFill>
                <a:latin typeface="+mn-lt"/>
              </a:defRPr>
            </a:lvl1pPr>
          </a:lstStyle>
          <a:p>
            <a:pPr>
              <a:defRPr/>
            </a:pPr>
            <a:r>
              <a:rPr lang="en-AU"/>
              <a:t>WA Digital Inclusion Project | CRC Champion Program | Partner Training</a:t>
            </a:r>
          </a:p>
        </p:txBody>
      </p:sp>
      <p:pic>
        <p:nvPicPr>
          <p:cNvPr id="4101" name="Picture 7">
            <a:extLst>
              <a:ext uri="{FF2B5EF4-FFF2-40B4-BE49-F238E27FC236}">
                <a16:creationId xmlns:a16="http://schemas.microsoft.com/office/drawing/2014/main" id="{DF8A1D36-7380-639E-4F28-D3B6308A8BA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a:extLst>
              <a:ext uri="{FF2B5EF4-FFF2-40B4-BE49-F238E27FC236}">
                <a16:creationId xmlns:a16="http://schemas.microsoft.com/office/drawing/2014/main" id="{FC100B84-0CE9-48E3-8D59-2E602EC4294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F41F970-3158-B4C8-78F7-D91EF512A0BA}"/>
              </a:ext>
            </a:extLst>
          </p:cNvPr>
          <p:cNvSpPr>
            <a:spLocks noGrp="1"/>
          </p:cNvSpPr>
          <p:nvPr>
            <p:ph type="sldNum" sz="quarter" idx="4"/>
          </p:nvPr>
        </p:nvSpPr>
        <p:spPr>
          <a:xfrm>
            <a:off x="8610600" y="6459538"/>
            <a:ext cx="2743200" cy="24606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BDE20F75-37B3-4CBD-9D09-91F29247B8C8}" type="slidenum">
              <a:rPr lang="en-AU" altLang="en-US"/>
              <a:pPr>
                <a:defRPr/>
              </a:pPr>
              <a:t>‹#›</a:t>
            </a:fld>
            <a:endParaRPr lang="en-AU" altLang="en-US"/>
          </a:p>
        </p:txBody>
      </p:sp>
      <p:pic>
        <p:nvPicPr>
          <p:cNvPr id="4104" name="Picture 10">
            <a:extLst>
              <a:ext uri="{FF2B5EF4-FFF2-40B4-BE49-F238E27FC236}">
                <a16:creationId xmlns:a16="http://schemas.microsoft.com/office/drawing/2014/main" id="{AFA632AB-AD60-92F9-8B93-68FB83E7F9A7}"/>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29" r:id="rId1"/>
    <p:sldLayoutId id="2147486430" r:id="rId2"/>
    <p:sldLayoutId id="2147486431" r:id="rId3"/>
    <p:sldLayoutId id="2147486475" r:id="rId4"/>
    <p:sldLayoutId id="2147486432" r:id="rId5"/>
    <p:sldLayoutId id="2147486433" r:id="rId6"/>
    <p:sldLayoutId id="2147486434" r:id="rId7"/>
    <p:sldLayoutId id="2147486435" r:id="rId8"/>
    <p:sldLayoutId id="2147486436" r:id="rId9"/>
    <p:sldLayoutId id="2147486437" r:id="rId10"/>
    <p:sldLayoutId id="2147486438" r:id="rId11"/>
    <p:sldLayoutId id="2147486476"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F04BD1A0-F7DB-C59C-8249-0362CC85BC33}"/>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5123" name="Text Placeholder 2">
            <a:extLst>
              <a:ext uri="{FF2B5EF4-FFF2-40B4-BE49-F238E27FC236}">
                <a16:creationId xmlns:a16="http://schemas.microsoft.com/office/drawing/2014/main" id="{84D4BFB0-402B-958E-E752-9345C1E54B5C}"/>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610009F3-2631-8ACB-EC64-BC237BD7A934}"/>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5125" name="Picture 6">
            <a:extLst>
              <a:ext uri="{FF2B5EF4-FFF2-40B4-BE49-F238E27FC236}">
                <a16:creationId xmlns:a16="http://schemas.microsoft.com/office/drawing/2014/main" id="{6790D7D6-334D-1347-0DC1-80BD3E6D354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a:extLst>
              <a:ext uri="{FF2B5EF4-FFF2-40B4-BE49-F238E27FC236}">
                <a16:creationId xmlns:a16="http://schemas.microsoft.com/office/drawing/2014/main" id="{7E3E8C84-DF10-EC86-D561-7189E6D6D1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8">
            <a:extLst>
              <a:ext uri="{FF2B5EF4-FFF2-40B4-BE49-F238E27FC236}">
                <a16:creationId xmlns:a16="http://schemas.microsoft.com/office/drawing/2014/main" id="{68F4273E-0AC8-2725-29EE-C86E25769E9C}"/>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A25AC56-2325-8F85-ADA6-9FEFD8EB5EFC}"/>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48D004-B801-4596-96B0-B7048528551C}"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39" r:id="rId1"/>
    <p:sldLayoutId id="2147486440" r:id="rId2"/>
    <p:sldLayoutId id="2147486441" r:id="rId3"/>
    <p:sldLayoutId id="2147486477" r:id="rId4"/>
    <p:sldLayoutId id="2147486442" r:id="rId5"/>
    <p:sldLayoutId id="2147486443" r:id="rId6"/>
    <p:sldLayoutId id="2147486444" r:id="rId7"/>
    <p:sldLayoutId id="2147486445" r:id="rId8"/>
    <p:sldLayoutId id="2147486446" r:id="rId9"/>
    <p:sldLayoutId id="2147486447" r:id="rId10"/>
    <p:sldLayoutId id="2147486448" r:id="rId11"/>
    <p:sldLayoutId id="2147486478"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8CEB4F63-DFC7-B552-DC17-E14C75AE4F65}"/>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6147" name="Text Placeholder 2">
            <a:extLst>
              <a:ext uri="{FF2B5EF4-FFF2-40B4-BE49-F238E27FC236}">
                <a16:creationId xmlns:a16="http://schemas.microsoft.com/office/drawing/2014/main" id="{0584965F-CB7F-898F-1E7C-3C8E45640023}"/>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42CA068B-8328-B7C9-5B5D-EB9CBC131D80}"/>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6149" name="Picture 7">
            <a:extLst>
              <a:ext uri="{FF2B5EF4-FFF2-40B4-BE49-F238E27FC236}">
                <a16:creationId xmlns:a16="http://schemas.microsoft.com/office/drawing/2014/main" id="{9663D53D-F494-F4D6-A347-C26B65B9697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8">
            <a:extLst>
              <a:ext uri="{FF2B5EF4-FFF2-40B4-BE49-F238E27FC236}">
                <a16:creationId xmlns:a16="http://schemas.microsoft.com/office/drawing/2014/main" id="{48CC8243-24C6-607A-92B6-78D7312CC2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1632C92-C400-7CFA-3B73-768DD2A4DE04}"/>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3B871BD0-B33A-4332-BA47-A3EE7728D329}" type="slidenum">
              <a:rPr lang="en-AU" altLang="en-US"/>
              <a:pPr>
                <a:defRPr/>
              </a:pPr>
              <a:t>‹#›</a:t>
            </a:fld>
            <a:endParaRPr lang="en-AU" altLang="en-US"/>
          </a:p>
        </p:txBody>
      </p:sp>
      <p:pic>
        <p:nvPicPr>
          <p:cNvPr id="6152" name="Picture 9">
            <a:extLst>
              <a:ext uri="{FF2B5EF4-FFF2-40B4-BE49-F238E27FC236}">
                <a16:creationId xmlns:a16="http://schemas.microsoft.com/office/drawing/2014/main" id="{76D07D94-07F3-23B2-AD5E-C95573284A7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49" r:id="rId1"/>
    <p:sldLayoutId id="2147486450" r:id="rId2"/>
    <p:sldLayoutId id="2147486451" r:id="rId3"/>
    <p:sldLayoutId id="2147486479" r:id="rId4"/>
    <p:sldLayoutId id="2147486452" r:id="rId5"/>
    <p:sldLayoutId id="2147486453" r:id="rId6"/>
    <p:sldLayoutId id="2147486454" r:id="rId7"/>
    <p:sldLayoutId id="2147486455" r:id="rId8"/>
    <p:sldLayoutId id="2147486456" r:id="rId9"/>
    <p:sldLayoutId id="2147486457" r:id="rId10"/>
    <p:sldLayoutId id="2147486458" r:id="rId11"/>
    <p:sldLayoutId id="2147486480"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350B2DFB-F921-A3BD-4166-633D4A62D48E}"/>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7171" name="Text Placeholder 2">
            <a:extLst>
              <a:ext uri="{FF2B5EF4-FFF2-40B4-BE49-F238E27FC236}">
                <a16:creationId xmlns:a16="http://schemas.microsoft.com/office/drawing/2014/main" id="{0E04E603-3F7E-A7E5-5095-3B056965A4D9}"/>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3A9C2487-429A-61C6-09F5-683BA2C2DE18}"/>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7173" name="Picture 6">
            <a:extLst>
              <a:ext uri="{FF2B5EF4-FFF2-40B4-BE49-F238E27FC236}">
                <a16:creationId xmlns:a16="http://schemas.microsoft.com/office/drawing/2014/main" id="{8E54DD4E-F98F-7A1D-EE23-84359343C33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7">
            <a:extLst>
              <a:ext uri="{FF2B5EF4-FFF2-40B4-BE49-F238E27FC236}">
                <a16:creationId xmlns:a16="http://schemas.microsoft.com/office/drawing/2014/main" id="{EE1F7F68-A6CC-9E50-CD4B-58374156B81D}"/>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a:extLst>
              <a:ext uri="{FF2B5EF4-FFF2-40B4-BE49-F238E27FC236}">
                <a16:creationId xmlns:a16="http://schemas.microsoft.com/office/drawing/2014/main" id="{4A102C35-1351-E297-08DD-C0D2F3808BB3}"/>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2017665E-EB2D-1F29-27DF-22C82403DE05}"/>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8C01AA-87BC-4F26-A33B-759EEC5B56CF}"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59" r:id="rId1"/>
    <p:sldLayoutId id="2147486460" r:id="rId2"/>
    <p:sldLayoutId id="2147486461" r:id="rId3"/>
    <p:sldLayoutId id="2147486481" r:id="rId4"/>
    <p:sldLayoutId id="2147486462" r:id="rId5"/>
    <p:sldLayoutId id="2147486463" r:id="rId6"/>
    <p:sldLayoutId id="2147486464" r:id="rId7"/>
    <p:sldLayoutId id="2147486465" r:id="rId8"/>
    <p:sldLayoutId id="2147486466" r:id="rId9"/>
    <p:sldLayoutId id="2147486467" r:id="rId10"/>
    <p:sldLayoutId id="2147486468" r:id="rId11"/>
    <p:sldLayoutId id="2147486482"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extLst>
      <p:ext uri="{BB962C8B-B14F-4D97-AF65-F5344CB8AC3E}">
        <p14:creationId xmlns:p14="http://schemas.microsoft.com/office/powerpoint/2010/main" val="1950861741"/>
      </p:ext>
    </p:extLst>
  </p:cSld>
  <p:clrMap bg1="lt1" tx1="dk1" bg2="lt2" tx2="dk2" accent1="accent1" accent2="accent2" accent3="accent3" accent4="accent4" accent5="accent5" accent6="accent6" hlink="hlink" folHlink="folHlink"/>
  <p:sldLayoutIdLst>
    <p:sldLayoutId id="2147486484" r:id="rId1"/>
    <p:sldLayoutId id="2147486485" r:id="rId2"/>
    <p:sldLayoutId id="2147486486" r:id="rId3"/>
    <p:sldLayoutId id="2147486487" r:id="rId4"/>
    <p:sldLayoutId id="2147486488" r:id="rId5"/>
    <p:sldLayoutId id="2147486489" r:id="rId6"/>
    <p:sldLayoutId id="2147486490" r:id="rId7"/>
    <p:sldLayoutId id="2147486491" r:id="rId8"/>
    <p:sldLayoutId id="2147486492" r:id="rId9"/>
    <p:sldLayoutId id="2147486493" r:id="rId10"/>
    <p:sldLayoutId id="2147486494" r:id="rId11"/>
    <p:sldLayoutId id="2147486495"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ideo" Target="https://player.vimeo.com/video/808895933?app_id=122963" TargetMode="External"/><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3" Type="http://schemas.openxmlformats.org/officeDocument/2006/relationships/hyperlink" Target="https://beconnected.esafety.gov.au/pluginfile.php/97558/mod_resource/content/2/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Elliot@wacoss.org.au" TargetMode="External"/><Relationship Id="rId4" Type="http://schemas.openxmlformats.org/officeDocument/2006/relationships/hyperlink" Target="https://vimeo.com/233940469"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vimeo.com/233940469"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FEDC6A-CB56-12C1-39C2-8E6D897A25D6}"/>
              </a:ext>
            </a:extLst>
          </p:cNvPr>
          <p:cNvSpPr>
            <a:spLocks noGrp="1" noChangeArrowheads="1"/>
          </p:cNvSpPr>
          <p:nvPr>
            <p:ph type="title"/>
          </p:nvPr>
        </p:nvSpPr>
        <p:spPr>
          <a:xfrm>
            <a:off x="2159442" y="3429000"/>
            <a:ext cx="9204960" cy="1361354"/>
          </a:xfrm>
        </p:spPr>
        <p:txBody>
          <a:bodyPr/>
          <a:lstStyle/>
          <a:p>
            <a:pPr eaLnBrk="1" hangingPunct="1"/>
            <a:r>
              <a:rPr lang="am-ET" sz="4400">
                <a:solidFill>
                  <a:schemeClr val="bg1"/>
                </a:solidFill>
                <a:cs typeface="Arial"/>
              </a:rPr>
              <a:t>ስልጠና ክእለት ዲጂታል</a:t>
            </a:r>
            <a:r>
              <a:rPr lang="en-AU" sz="4400" noProof="0">
                <a:solidFill>
                  <a:schemeClr val="bg1"/>
                </a:solidFill>
                <a:cs typeface="Arial"/>
              </a:rPr>
              <a:t> – </a:t>
            </a:r>
            <a:br>
              <a:rPr lang="en-AU" sz="4400">
                <a:solidFill>
                  <a:schemeClr val="bg1"/>
                </a:solidFill>
                <a:cs typeface="Arial"/>
              </a:rPr>
            </a:br>
            <a:r>
              <a:rPr lang="am-ET" sz="4400" noProof="0">
                <a:solidFill>
                  <a:schemeClr val="bg1"/>
                </a:solidFill>
                <a:cs typeface="Arial"/>
              </a:rPr>
              <a:t>ናይ ኢንተርኔት ተበጻሕነት </a:t>
            </a:r>
            <a:br>
              <a:rPr lang="en-AU" sz="4400" noProof="0">
                <a:cs typeface="Arial" panose="020B0604020202020204" pitchFamily="34" charset="0"/>
              </a:rPr>
            </a:br>
            <a:r>
              <a:rPr lang="am-ET" sz="4400">
                <a:cs typeface="Arial" panose="020B0604020202020204" pitchFamily="34" charset="0"/>
              </a:rPr>
              <a:t>መደብ ተሓለ</a:t>
            </a:r>
            <a:r>
              <a:rPr lang="am-ET" sz="4400">
                <a:latin typeface="Nyala" panose="02000504070300020003" pitchFamily="2" charset="0"/>
                <a:cs typeface="Arial" panose="020B0604020202020204" pitchFamily="34" charset="0"/>
              </a:rPr>
              <a:t>ቐቲ </a:t>
            </a:r>
            <a:r>
              <a:rPr lang="am-ET" sz="4400" noProof="0">
                <a:cs typeface="Arial" panose="020B0604020202020204" pitchFamily="34" charset="0"/>
              </a:rPr>
              <a:t>ማሕበረሰብ</a:t>
            </a:r>
            <a:endParaRPr lang="en-AU" sz="4400" noProof="0">
              <a:cs typeface="Arial"/>
            </a:endParaRPr>
          </a:p>
        </p:txBody>
      </p:sp>
      <p:sp>
        <p:nvSpPr>
          <p:cNvPr id="24579" name="Subtitle 2">
            <a:extLst>
              <a:ext uri="{FF2B5EF4-FFF2-40B4-BE49-F238E27FC236}">
                <a16:creationId xmlns:a16="http://schemas.microsoft.com/office/drawing/2014/main" id="{C0E9410B-5ACC-66C1-6630-1BE6902C30D3}"/>
              </a:ext>
            </a:extLst>
          </p:cNvPr>
          <p:cNvSpPr>
            <a:spLocks noGrp="1" noChangeArrowheads="1"/>
          </p:cNvSpPr>
          <p:nvPr>
            <p:ph type="body" idx="1"/>
          </p:nvPr>
        </p:nvSpPr>
        <p:spPr>
          <a:xfrm>
            <a:off x="2651760" y="5284061"/>
            <a:ext cx="4987145" cy="555625"/>
          </a:xfrm>
        </p:spPr>
        <p:txBody>
          <a:bodyPr/>
          <a:lstStyle/>
          <a:p>
            <a:pPr eaLnBrk="1" hangingPunct="1"/>
            <a:r>
              <a:rPr lang="en-AU" i="1" noProof="0">
                <a:latin typeface="+mj-lt"/>
                <a:cs typeface="Arial" panose="020B0604020202020204" pitchFamily="34" charset="0"/>
              </a:rPr>
              <a:t>2025</a:t>
            </a:r>
          </a:p>
        </p:txBody>
      </p:sp>
      <p:pic>
        <p:nvPicPr>
          <p:cNvPr id="24580" name="Picture 4">
            <a:extLst>
              <a:ext uri="{FF2B5EF4-FFF2-40B4-BE49-F238E27FC236}">
                <a16:creationId xmlns:a16="http://schemas.microsoft.com/office/drawing/2014/main" id="{3AF11155-EE0D-59CE-D684-3124361398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8" y="644525"/>
            <a:ext cx="4372856" cy="1954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5">
            <a:extLst>
              <a:ext uri="{FF2B5EF4-FFF2-40B4-BE49-F238E27FC236}">
                <a16:creationId xmlns:a16="http://schemas.microsoft.com/office/drawing/2014/main" id="{0BBB8E80-B9DD-B42C-FBBE-C0ED0D60CF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85313" y="6054725"/>
            <a:ext cx="21986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3">
            <a:extLst>
              <a:ext uri="{FF2B5EF4-FFF2-40B4-BE49-F238E27FC236}">
                <a16:creationId xmlns:a16="http://schemas.microsoft.com/office/drawing/2014/main" id="{AED33FA3-139A-890C-2B90-383038A3C7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6021388"/>
            <a:ext cx="1427163"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3C67E-65EE-C319-06E1-79EC9CC63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08320-4B60-0656-888F-97803E1462B7}"/>
              </a:ext>
            </a:extLst>
          </p:cNvPr>
          <p:cNvSpPr>
            <a:spLocks noGrp="1"/>
          </p:cNvSpPr>
          <p:nvPr>
            <p:ph type="title"/>
          </p:nvPr>
        </p:nvSpPr>
        <p:spPr/>
        <p:txBody>
          <a:bodyPr/>
          <a:lstStyle/>
          <a:p>
            <a:r>
              <a:rPr lang="am-ET"/>
              <a:t>ኢንተርኔት ንምንታይ ጥ</a:t>
            </a:r>
            <a:r>
              <a:rPr lang="am-ET">
                <a:latin typeface="Nyala" panose="02000504070300020003" pitchFamily="2" charset="0"/>
              </a:rPr>
              <a:t>ቕሚ ተውዕሎ</a:t>
            </a:r>
            <a:r>
              <a:rPr lang="en-AU"/>
              <a:t>?</a:t>
            </a:r>
          </a:p>
        </p:txBody>
      </p:sp>
      <p:sp>
        <p:nvSpPr>
          <p:cNvPr id="3" name="Content Placeholder 2">
            <a:extLst>
              <a:ext uri="{FF2B5EF4-FFF2-40B4-BE49-F238E27FC236}">
                <a16:creationId xmlns:a16="http://schemas.microsoft.com/office/drawing/2014/main" id="{107B5091-06A2-3393-BE96-1C67B5B00D3B}"/>
              </a:ext>
            </a:extLst>
          </p:cNvPr>
          <p:cNvSpPr>
            <a:spLocks noGrp="1"/>
          </p:cNvSpPr>
          <p:nvPr>
            <p:ph idx="1"/>
          </p:nvPr>
        </p:nvSpPr>
        <p:spPr>
          <a:xfrm>
            <a:off x="838200" y="1825624"/>
            <a:ext cx="10515600" cy="4072757"/>
          </a:xfrm>
        </p:spPr>
        <p:txBody>
          <a:bodyPr/>
          <a:lstStyle/>
          <a:p>
            <a:pPr marL="0" indent="0">
              <a:buNone/>
            </a:pPr>
            <a:r>
              <a:rPr lang="am-ET">
                <a:solidFill>
                  <a:schemeClr val="tx1"/>
                </a:solidFill>
              </a:rPr>
              <a:t>ካብዞም ኣብ ታሕቲ ዘለዉ ንኽንደዮም ክተለሊ ክኢልካ ኣለኻ</a:t>
            </a:r>
            <a:r>
              <a:rPr lang="en-AU">
                <a:solidFill>
                  <a:schemeClr val="tx1"/>
                </a:solidFill>
              </a:rPr>
              <a:t>? </a:t>
            </a:r>
            <a:r>
              <a:rPr lang="am-ET">
                <a:solidFill>
                  <a:schemeClr val="tx1"/>
                </a:solidFill>
              </a:rPr>
              <a:t>ኣብ  ናትካ ዝርዝር እንታይ ካልእ ኣሎ</a:t>
            </a:r>
            <a:r>
              <a:rPr lang="en-AU">
                <a:solidFill>
                  <a:schemeClr val="tx1"/>
                </a:solidFill>
              </a:rPr>
              <a:t>?</a:t>
            </a:r>
          </a:p>
          <a:p>
            <a:r>
              <a:rPr lang="am-ET">
                <a:solidFill>
                  <a:schemeClr val="tx1"/>
                </a:solidFill>
              </a:rPr>
              <a:t>ምጥቃም ባንኪ</a:t>
            </a:r>
            <a:endParaRPr lang="en-AU">
              <a:solidFill>
                <a:schemeClr val="tx1"/>
              </a:solidFill>
            </a:endParaRPr>
          </a:p>
          <a:p>
            <a:r>
              <a:rPr lang="am-ET">
                <a:solidFill>
                  <a:schemeClr val="tx1"/>
                </a:solidFill>
              </a:rPr>
              <a:t>ሴንተርሊንክ</a:t>
            </a:r>
            <a:endParaRPr lang="en-AU">
              <a:solidFill>
                <a:schemeClr val="tx1"/>
              </a:solidFill>
            </a:endParaRPr>
          </a:p>
          <a:p>
            <a:r>
              <a:rPr lang="am-ET">
                <a:solidFill>
                  <a:schemeClr val="tx1"/>
                </a:solidFill>
              </a:rPr>
              <a:t>ሜዲኬር</a:t>
            </a:r>
            <a:endParaRPr lang="en-AU">
              <a:solidFill>
                <a:schemeClr val="tx1"/>
              </a:solidFill>
            </a:endParaRPr>
          </a:p>
          <a:p>
            <a:r>
              <a:rPr lang="am-ET">
                <a:solidFill>
                  <a:schemeClr val="tx1"/>
                </a:solidFill>
              </a:rPr>
              <a:t>ቢሮ ግብሪ ኣውስትራሊያ</a:t>
            </a:r>
            <a:endParaRPr lang="en-AU">
              <a:solidFill>
                <a:schemeClr val="tx1"/>
              </a:solidFill>
            </a:endParaRPr>
          </a:p>
          <a:p>
            <a:r>
              <a:rPr lang="am-ET">
                <a:solidFill>
                  <a:schemeClr val="tx1"/>
                </a:solidFill>
              </a:rPr>
              <a:t>ኢሜይል</a:t>
            </a:r>
            <a:endParaRPr lang="en-AU">
              <a:solidFill>
                <a:schemeClr val="tx1"/>
              </a:solidFill>
            </a:endParaRPr>
          </a:p>
          <a:p>
            <a:r>
              <a:rPr lang="am-ET">
                <a:solidFill>
                  <a:schemeClr val="tx1"/>
                </a:solidFill>
              </a:rPr>
              <a:t>ጻውዒት ቪድዮ</a:t>
            </a:r>
            <a:endParaRPr lang="en-AU">
              <a:solidFill>
                <a:schemeClr val="tx1"/>
              </a:solidFill>
            </a:endParaRPr>
          </a:p>
          <a:p>
            <a:r>
              <a:rPr lang="am-ET">
                <a:solidFill>
                  <a:schemeClr val="tx1"/>
                </a:solidFill>
              </a:rPr>
              <a:t>ካባኻ ርሒ</a:t>
            </a:r>
            <a:r>
              <a:rPr lang="am-ET">
                <a:solidFill>
                  <a:schemeClr val="tx1"/>
                </a:solidFill>
                <a:latin typeface="Nyala" panose="02000504070300020003" pitchFamily="2" charset="0"/>
              </a:rPr>
              <a:t>ቖም ምስ ዝነብሩ ኣዕርኹካን ምስ ኣባላት ስድራኻን ርክብ ምቕጻል</a:t>
            </a:r>
            <a:endParaRPr lang="en-AU">
              <a:solidFill>
                <a:schemeClr val="tx1"/>
              </a:solidFill>
            </a:endParaRPr>
          </a:p>
          <a:p>
            <a:r>
              <a:rPr lang="am-ET">
                <a:solidFill>
                  <a:schemeClr val="tx1"/>
                </a:solidFill>
              </a:rPr>
              <a:t>ስእልታት ምቅይያር</a:t>
            </a:r>
            <a:endParaRPr lang="en-AU">
              <a:solidFill>
                <a:schemeClr val="tx1"/>
              </a:solidFill>
            </a:endParaRPr>
          </a:p>
        </p:txBody>
      </p:sp>
      <p:sp>
        <p:nvSpPr>
          <p:cNvPr id="4" name="Footer Placeholder 3">
            <a:extLst>
              <a:ext uri="{FF2B5EF4-FFF2-40B4-BE49-F238E27FC236}">
                <a16:creationId xmlns:a16="http://schemas.microsoft.com/office/drawing/2014/main" id="{93A5BEEF-BF9B-0EEC-6148-52AF7747AB36}"/>
              </a:ext>
            </a:extLst>
          </p:cNvPr>
          <p:cNvSpPr>
            <a:spLocks noGrp="1"/>
          </p:cNvSpPr>
          <p:nvPr>
            <p:ph type="ftr" sz="quarter" idx="10"/>
          </p:nvPr>
        </p:nvSpPr>
        <p:spPr/>
        <p:txBody>
          <a:bodyPr/>
          <a:lstStyle/>
          <a:p>
            <a:pPr>
              <a:defRPr/>
            </a:pPr>
            <a:r>
              <a:rPr lang="en-AU"/>
              <a:t>WA Digital Inclusion Project | Community Champions Program</a:t>
            </a:r>
          </a:p>
        </p:txBody>
      </p:sp>
      <p:sp>
        <p:nvSpPr>
          <p:cNvPr id="5" name="Slide Number Placeholder 4">
            <a:extLst>
              <a:ext uri="{FF2B5EF4-FFF2-40B4-BE49-F238E27FC236}">
                <a16:creationId xmlns:a16="http://schemas.microsoft.com/office/drawing/2014/main" id="{B0613839-10E2-FEDE-6A32-5EF678BD7406}"/>
              </a:ext>
            </a:extLst>
          </p:cNvPr>
          <p:cNvSpPr>
            <a:spLocks noGrp="1"/>
          </p:cNvSpPr>
          <p:nvPr>
            <p:ph type="sldNum" sz="quarter" idx="11"/>
          </p:nvPr>
        </p:nvSpPr>
        <p:spPr/>
        <p:txBody>
          <a:bodyPr/>
          <a:lstStyle/>
          <a:p>
            <a:pPr>
              <a:defRPr/>
            </a:pPr>
            <a:fld id="{3BD15210-6865-4F66-8164-C0556A8C2866}" type="slidenum">
              <a:rPr lang="en-AU" altLang="en-US" smtClean="0"/>
              <a:pPr>
                <a:defRPr/>
              </a:pPr>
              <a:t>10</a:t>
            </a:fld>
            <a:endParaRPr lang="en-AU" altLang="en-US"/>
          </a:p>
        </p:txBody>
      </p:sp>
    </p:spTree>
    <p:extLst>
      <p:ext uri="{BB962C8B-B14F-4D97-AF65-F5344CB8AC3E}">
        <p14:creationId xmlns:p14="http://schemas.microsoft.com/office/powerpoint/2010/main" val="325031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CCB00-A349-97B9-1C2F-5410654DCAF7}"/>
              </a:ext>
            </a:extLst>
          </p:cNvPr>
          <p:cNvSpPr>
            <a:spLocks noGrp="1"/>
          </p:cNvSpPr>
          <p:nvPr>
            <p:ph type="title"/>
          </p:nvPr>
        </p:nvSpPr>
        <p:spPr>
          <a:xfrm>
            <a:off x="838200" y="365125"/>
            <a:ext cx="9228138" cy="1325563"/>
          </a:xfrm>
        </p:spPr>
        <p:txBody>
          <a:bodyPr wrap="square" anchor="ctr">
            <a:normAutofit/>
          </a:bodyPr>
          <a:lstStyle/>
          <a:p>
            <a:r>
              <a:rPr lang="am-ET"/>
              <a:t>ን ኦንላይን ከመይ ከም እትጥቀም</a:t>
            </a:r>
            <a:endParaRPr lang="en-AU"/>
          </a:p>
        </p:txBody>
      </p:sp>
      <p:sp>
        <p:nvSpPr>
          <p:cNvPr id="4" name="Footer Placeholder 3">
            <a:extLst>
              <a:ext uri="{FF2B5EF4-FFF2-40B4-BE49-F238E27FC236}">
                <a16:creationId xmlns:a16="http://schemas.microsoft.com/office/drawing/2014/main" id="{532B90AF-1381-7036-7F53-ABF90BB53771}"/>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en-AU"/>
              <a:t>WA Digital Inclusion Project | Community Champions Program</a:t>
            </a:r>
          </a:p>
        </p:txBody>
      </p:sp>
      <p:sp>
        <p:nvSpPr>
          <p:cNvPr id="5" name="Slide Number Placeholder 4">
            <a:extLst>
              <a:ext uri="{FF2B5EF4-FFF2-40B4-BE49-F238E27FC236}">
                <a16:creationId xmlns:a16="http://schemas.microsoft.com/office/drawing/2014/main" id="{8CA13127-EBB9-5911-B33B-6FDB856354A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11</a:t>
            </a:fld>
            <a:endParaRPr lang="en-AU" altLang="en-US"/>
          </a:p>
        </p:txBody>
      </p:sp>
      <p:graphicFrame>
        <p:nvGraphicFramePr>
          <p:cNvPr id="7" name="Content Placeholder 2">
            <a:extLst>
              <a:ext uri="{FF2B5EF4-FFF2-40B4-BE49-F238E27FC236}">
                <a16:creationId xmlns:a16="http://schemas.microsoft.com/office/drawing/2014/main" id="{6F9EA275-6610-8BE5-A7CE-140F798DF247}"/>
              </a:ext>
            </a:extLst>
          </p:cNvPr>
          <p:cNvGraphicFramePr>
            <a:graphicFrameLocks noGrp="1"/>
          </p:cNvGraphicFramePr>
          <p:nvPr>
            <p:ph idx="1"/>
            <p:extLst>
              <p:ext uri="{D42A27DB-BD31-4B8C-83A1-F6EECF244321}">
                <p14:modId xmlns:p14="http://schemas.microsoft.com/office/powerpoint/2010/main" val="2626899508"/>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9814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5295B-A680-FC2C-64B9-4291625CDDA8}"/>
              </a:ext>
            </a:extLst>
          </p:cNvPr>
          <p:cNvSpPr>
            <a:spLocks noGrp="1"/>
          </p:cNvSpPr>
          <p:nvPr>
            <p:ph type="title"/>
          </p:nvPr>
        </p:nvSpPr>
        <p:spPr>
          <a:xfrm>
            <a:off x="838200" y="365125"/>
            <a:ext cx="9228138" cy="1325563"/>
          </a:xfrm>
        </p:spPr>
        <p:txBody>
          <a:bodyPr wrap="square" anchor="ctr">
            <a:normAutofit/>
          </a:bodyPr>
          <a:lstStyle/>
          <a:p>
            <a:r>
              <a:rPr lang="am-ET"/>
              <a:t>ድሕንነት ኦንላይን</a:t>
            </a:r>
            <a:endParaRPr lang="en-AU"/>
          </a:p>
        </p:txBody>
      </p:sp>
      <p:sp>
        <p:nvSpPr>
          <p:cNvPr id="4" name="Footer Placeholder 3">
            <a:extLst>
              <a:ext uri="{FF2B5EF4-FFF2-40B4-BE49-F238E27FC236}">
                <a16:creationId xmlns:a16="http://schemas.microsoft.com/office/drawing/2014/main" id="{586C23B7-7E21-542A-B53B-5C7CCAF26C6F}"/>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en-AU"/>
              <a:t>WA Digital Inclusion Project | Community Champions Program</a:t>
            </a:r>
          </a:p>
        </p:txBody>
      </p:sp>
      <p:sp>
        <p:nvSpPr>
          <p:cNvPr id="5" name="Slide Number Placeholder 4">
            <a:extLst>
              <a:ext uri="{FF2B5EF4-FFF2-40B4-BE49-F238E27FC236}">
                <a16:creationId xmlns:a16="http://schemas.microsoft.com/office/drawing/2014/main" id="{522D5A21-F618-3D62-70D8-74A7161E8FF3}"/>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12</a:t>
            </a:fld>
            <a:endParaRPr lang="en-AU" altLang="en-US"/>
          </a:p>
        </p:txBody>
      </p:sp>
      <p:graphicFrame>
        <p:nvGraphicFramePr>
          <p:cNvPr id="7" name="Content Placeholder 2">
            <a:extLst>
              <a:ext uri="{FF2B5EF4-FFF2-40B4-BE49-F238E27FC236}">
                <a16:creationId xmlns:a16="http://schemas.microsoft.com/office/drawing/2014/main" id="{65649AED-0F81-9EE0-0D50-A774C3B2B23C}"/>
              </a:ext>
            </a:extLst>
          </p:cNvPr>
          <p:cNvGraphicFramePr>
            <a:graphicFrameLocks noGrp="1"/>
          </p:cNvGraphicFramePr>
          <p:nvPr>
            <p:ph idx="1"/>
            <p:extLst>
              <p:ext uri="{D42A27DB-BD31-4B8C-83A1-F6EECF244321}">
                <p14:modId xmlns:p14="http://schemas.microsoft.com/office/powerpoint/2010/main" val="1415738557"/>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1704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51ED-0B0D-C233-CFE4-5A47CFFA2BC9}"/>
              </a:ext>
            </a:extLst>
          </p:cNvPr>
          <p:cNvSpPr>
            <a:spLocks noGrp="1"/>
          </p:cNvSpPr>
          <p:nvPr>
            <p:ph type="title"/>
          </p:nvPr>
        </p:nvSpPr>
        <p:spPr>
          <a:xfrm>
            <a:off x="838200" y="365125"/>
            <a:ext cx="9228138" cy="1325563"/>
          </a:xfrm>
        </p:spPr>
        <p:txBody>
          <a:bodyPr wrap="square" anchor="ctr">
            <a:normAutofit/>
          </a:bodyPr>
          <a:lstStyle/>
          <a:p>
            <a:r>
              <a:rPr lang="am-ET" dirty="0"/>
              <a:t>ድሕነቱ ዝተሓለው ርክብ ኦንላይን ይሃልውኻ</a:t>
            </a:r>
            <a:endParaRPr lang="en-AU" dirty="0"/>
          </a:p>
        </p:txBody>
      </p:sp>
      <p:pic>
        <p:nvPicPr>
          <p:cNvPr id="6" name="Online Media 5" title="Video in Aboriginal English: Connecting safely online">
            <a:hlinkClick r:id="" action="ppaction://media"/>
            <a:extLst>
              <a:ext uri="{FF2B5EF4-FFF2-40B4-BE49-F238E27FC236}">
                <a16:creationId xmlns:a16="http://schemas.microsoft.com/office/drawing/2014/main" id="{82165119-C09D-0393-E51F-A3363144878F}"/>
              </a:ext>
            </a:extLst>
          </p:cNvPr>
          <p:cNvPicPr>
            <a:picLocks noGrp="1" noRot="1" noChangeAspect="1"/>
          </p:cNvPicPr>
          <p:nvPr>
            <p:ph idx="1"/>
            <a:videoFile r:link="rId1"/>
          </p:nvPr>
        </p:nvPicPr>
        <p:blipFill>
          <a:blip r:embed="rId4"/>
          <a:stretch>
            <a:fillRect/>
          </a:stretch>
        </p:blipFill>
        <p:spPr>
          <a:xfrm>
            <a:off x="1652162" y="1192579"/>
            <a:ext cx="8887675" cy="4999318"/>
          </a:xfrm>
          <a:prstGeom prst="rect">
            <a:avLst/>
          </a:prstGeom>
          <a:noFill/>
        </p:spPr>
      </p:pic>
      <p:sp>
        <p:nvSpPr>
          <p:cNvPr id="4" name="Footer Placeholder 3">
            <a:extLst>
              <a:ext uri="{FF2B5EF4-FFF2-40B4-BE49-F238E27FC236}">
                <a16:creationId xmlns:a16="http://schemas.microsoft.com/office/drawing/2014/main" id="{79C031B5-A161-4216-F027-420FD00AF90A}"/>
              </a:ext>
            </a:extLst>
          </p:cNvPr>
          <p:cNvSpPr>
            <a:spLocks noGrp="1"/>
          </p:cNvSpPr>
          <p:nvPr>
            <p:ph type="ftr" sz="quarter" idx="10"/>
          </p:nvPr>
        </p:nvSpPr>
        <p:spPr>
          <a:xfrm>
            <a:off x="838200" y="6273800"/>
            <a:ext cx="7526338" cy="244475"/>
          </a:xfrm>
        </p:spPr>
        <p:txBody>
          <a:bodyPr anchor="ctr">
            <a:normAutofit/>
          </a:bodyPr>
          <a:lstStyle/>
          <a:p>
            <a:pPr>
              <a:spcAft>
                <a:spcPts val="600"/>
              </a:spcAft>
              <a:defRPr/>
            </a:pPr>
            <a:r>
              <a:rPr lang="en-AU"/>
              <a:t>WA Digital Inclusion Project | Community Champions Program</a:t>
            </a:r>
          </a:p>
        </p:txBody>
      </p:sp>
      <p:sp>
        <p:nvSpPr>
          <p:cNvPr id="5" name="Slide Number Placeholder 4">
            <a:extLst>
              <a:ext uri="{FF2B5EF4-FFF2-40B4-BE49-F238E27FC236}">
                <a16:creationId xmlns:a16="http://schemas.microsoft.com/office/drawing/2014/main" id="{A4B079E0-5259-B484-6CFD-AB1C5CA175DF}"/>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3BD15210-6865-4F66-8164-C0556A8C2866}" type="slidenum">
              <a:rPr lang="en-AU" altLang="en-US" smtClean="0"/>
              <a:pPr>
                <a:spcAft>
                  <a:spcPts val="600"/>
                </a:spcAft>
                <a:defRPr/>
              </a:pPr>
              <a:t>13</a:t>
            </a:fld>
            <a:endParaRPr lang="en-AU" altLang="en-US"/>
          </a:p>
        </p:txBody>
      </p:sp>
    </p:spTree>
    <p:extLst>
      <p:ext uri="{BB962C8B-B14F-4D97-AF65-F5344CB8AC3E}">
        <p14:creationId xmlns:p14="http://schemas.microsoft.com/office/powerpoint/2010/main" val="297322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B3EB-CE2E-9BF5-10A9-6D60796FB625}"/>
              </a:ext>
            </a:extLst>
          </p:cNvPr>
          <p:cNvSpPr>
            <a:spLocks noGrp="1"/>
          </p:cNvSpPr>
          <p:nvPr>
            <p:ph type="title"/>
          </p:nvPr>
        </p:nvSpPr>
        <p:spPr/>
        <p:txBody>
          <a:bodyPr/>
          <a:lstStyle/>
          <a:p>
            <a:r>
              <a:rPr lang="am-ET"/>
              <a:t>ካልእ እንታይ ሓበሬታ የድሊ ይኸውን</a:t>
            </a:r>
            <a:r>
              <a:rPr lang="en-AU"/>
              <a:t>?</a:t>
            </a:r>
          </a:p>
        </p:txBody>
      </p:sp>
      <p:sp>
        <p:nvSpPr>
          <p:cNvPr id="3" name="Content Placeholder 2">
            <a:extLst>
              <a:ext uri="{FF2B5EF4-FFF2-40B4-BE49-F238E27FC236}">
                <a16:creationId xmlns:a16="http://schemas.microsoft.com/office/drawing/2014/main" id="{0A5B7264-939B-FD10-14A5-CBFB11958253}"/>
              </a:ext>
            </a:extLst>
          </p:cNvPr>
          <p:cNvSpPr>
            <a:spLocks noGrp="1"/>
          </p:cNvSpPr>
          <p:nvPr>
            <p:ph idx="1"/>
          </p:nvPr>
        </p:nvSpPr>
        <p:spPr/>
        <p:txBody>
          <a:bodyPr/>
          <a:lstStyle/>
          <a:p>
            <a:r>
              <a:rPr lang="am-ET" dirty="0">
                <a:solidFill>
                  <a:schemeClr val="tx1"/>
                </a:solidFill>
              </a:rPr>
              <a:t>ኢንተርኔት እንታይ ም</a:t>
            </a:r>
            <a:r>
              <a:rPr lang="am-ET" dirty="0">
                <a:solidFill>
                  <a:schemeClr val="tx1"/>
                </a:solidFill>
                <a:latin typeface="Nyala" panose="02000504070300020003" pitchFamily="2" charset="0"/>
              </a:rPr>
              <a:t>ዃ</a:t>
            </a:r>
            <a:r>
              <a:rPr lang="am-ET" dirty="0">
                <a:solidFill>
                  <a:schemeClr val="tx1"/>
                </a:solidFill>
              </a:rPr>
              <a:t>ኑን ብኸመይ ትጥቀመሉን ንዝብል ናብ ተወሳኺ ሓበሬታ ገጽካ ኣ</a:t>
            </a:r>
            <a:r>
              <a:rPr lang="am-ET" dirty="0">
                <a:solidFill>
                  <a:schemeClr val="tx1"/>
                </a:solidFill>
                <a:latin typeface="Nyala" panose="02000504070300020003" pitchFamily="2" charset="0"/>
              </a:rPr>
              <a:t>ቕንዕ፡፡</a:t>
            </a:r>
            <a:endParaRPr lang="en-AU" dirty="0">
              <a:solidFill>
                <a:schemeClr val="tx1"/>
              </a:solidFill>
              <a:cs typeface="Kanit"/>
            </a:endParaRPr>
          </a:p>
          <a:p>
            <a:pPr marL="0" indent="0">
              <a:buNone/>
            </a:pPr>
            <a:r>
              <a:rPr lang="en-AU" dirty="0">
                <a:hlinkClick r:id="rId3"/>
              </a:rPr>
              <a:t>https://beconnected.esafety.gov.au/topic-library/computer-basics-for-beginners/what-is-the-internet</a:t>
            </a:r>
            <a:r>
              <a:rPr lang="en-AU" dirty="0"/>
              <a:t> </a:t>
            </a:r>
          </a:p>
        </p:txBody>
      </p:sp>
      <p:sp>
        <p:nvSpPr>
          <p:cNvPr id="4" name="Footer Placeholder 3">
            <a:extLst>
              <a:ext uri="{FF2B5EF4-FFF2-40B4-BE49-F238E27FC236}">
                <a16:creationId xmlns:a16="http://schemas.microsoft.com/office/drawing/2014/main" id="{1D1EF0CB-144E-D511-C23C-83943784137A}"/>
              </a:ext>
            </a:extLst>
          </p:cNvPr>
          <p:cNvSpPr>
            <a:spLocks noGrp="1"/>
          </p:cNvSpPr>
          <p:nvPr>
            <p:ph type="ftr" sz="quarter" idx="10"/>
          </p:nvPr>
        </p:nvSpPr>
        <p:spPr/>
        <p:txBody>
          <a:bodyPr/>
          <a:lstStyle/>
          <a:p>
            <a:pPr>
              <a:defRPr/>
            </a:pPr>
            <a:r>
              <a:rPr lang="en-AU"/>
              <a:t>WA Digital Inclusion Project | Community Champions Program</a:t>
            </a:r>
          </a:p>
        </p:txBody>
      </p:sp>
      <p:sp>
        <p:nvSpPr>
          <p:cNvPr id="5" name="Slide Number Placeholder 4">
            <a:extLst>
              <a:ext uri="{FF2B5EF4-FFF2-40B4-BE49-F238E27FC236}">
                <a16:creationId xmlns:a16="http://schemas.microsoft.com/office/drawing/2014/main" id="{38BD9E48-9530-3149-0083-8270442CAA9C}"/>
              </a:ext>
            </a:extLst>
          </p:cNvPr>
          <p:cNvSpPr>
            <a:spLocks noGrp="1"/>
          </p:cNvSpPr>
          <p:nvPr>
            <p:ph type="sldNum" sz="quarter" idx="11"/>
          </p:nvPr>
        </p:nvSpPr>
        <p:spPr/>
        <p:txBody>
          <a:bodyPr/>
          <a:lstStyle/>
          <a:p>
            <a:pPr>
              <a:defRPr/>
            </a:pPr>
            <a:fld id="{3BD15210-6865-4F66-8164-C0556A8C2866}" type="slidenum">
              <a:rPr lang="en-AU" altLang="en-US" smtClean="0"/>
              <a:pPr>
                <a:defRPr/>
              </a:pPr>
              <a:t>14</a:t>
            </a:fld>
            <a:endParaRPr lang="en-AU" altLang="en-US"/>
          </a:p>
        </p:txBody>
      </p:sp>
    </p:spTree>
    <p:extLst>
      <p:ext uri="{BB962C8B-B14F-4D97-AF65-F5344CB8AC3E}">
        <p14:creationId xmlns:p14="http://schemas.microsoft.com/office/powerpoint/2010/main" val="1898592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F7E18-1688-8976-C951-09E05FA26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37FFC-E306-B1E0-7F7B-FC3D92645053}"/>
              </a:ext>
            </a:extLst>
          </p:cNvPr>
          <p:cNvSpPr>
            <a:spLocks noGrp="1"/>
          </p:cNvSpPr>
          <p:nvPr>
            <p:ph type="title"/>
          </p:nvPr>
        </p:nvSpPr>
        <p:spPr/>
        <p:txBody>
          <a:bodyPr/>
          <a:lstStyle/>
          <a:p>
            <a:r>
              <a:rPr lang="am-ET"/>
              <a:t>ናይ ጻንሒት ሓፈሻዊ ገምጋም</a:t>
            </a:r>
            <a:r>
              <a:rPr lang="en-AU"/>
              <a:t> - </a:t>
            </a:r>
            <a:r>
              <a:rPr lang="am-ET"/>
              <a:t>ዓርሰ</a:t>
            </a:r>
            <a:r>
              <a:rPr lang="en-US"/>
              <a:t>-</a:t>
            </a:r>
            <a:r>
              <a:rPr lang="am-ET"/>
              <a:t>ምስትንታን</a:t>
            </a:r>
            <a:endParaRPr lang="en-AU"/>
          </a:p>
        </p:txBody>
      </p:sp>
      <p:sp>
        <p:nvSpPr>
          <p:cNvPr id="3" name="Content Placeholder 2">
            <a:extLst>
              <a:ext uri="{FF2B5EF4-FFF2-40B4-BE49-F238E27FC236}">
                <a16:creationId xmlns:a16="http://schemas.microsoft.com/office/drawing/2014/main" id="{CCA17173-D1E0-256A-83E2-B32A3899C7DD}"/>
              </a:ext>
            </a:extLst>
          </p:cNvPr>
          <p:cNvSpPr>
            <a:spLocks noGrp="1"/>
          </p:cNvSpPr>
          <p:nvPr>
            <p:ph idx="1"/>
          </p:nvPr>
        </p:nvSpPr>
        <p:spPr/>
        <p:txBody>
          <a:bodyPr/>
          <a:lstStyle/>
          <a:p>
            <a:pPr algn="l">
              <a:spcBef>
                <a:spcPts val="750"/>
              </a:spcBef>
              <a:spcAft>
                <a:spcPts val="750"/>
              </a:spcAft>
              <a:buFont typeface="Arial" panose="020B0604020202020204" pitchFamily="34" charset="0"/>
              <a:buChar char="•"/>
            </a:pPr>
            <a:r>
              <a:rPr lang="am-ET" b="0" i="0">
                <a:solidFill>
                  <a:srgbClr val="242424"/>
                </a:solidFill>
                <a:effectLst/>
              </a:rPr>
              <a:t>ኢንተርኔት እንታይ እዩ</a:t>
            </a:r>
            <a:r>
              <a:rPr lang="en-US" b="0" i="0">
                <a:solidFill>
                  <a:srgbClr val="242424"/>
                </a:solidFill>
                <a:effectLst/>
              </a:rPr>
              <a:t>?</a:t>
            </a:r>
          </a:p>
          <a:p>
            <a:pPr algn="l">
              <a:spcBef>
                <a:spcPts val="750"/>
              </a:spcBef>
              <a:spcAft>
                <a:spcPts val="750"/>
              </a:spcAft>
              <a:buFont typeface="Arial" panose="020B0604020202020204" pitchFamily="34" charset="0"/>
              <a:buChar char="•"/>
            </a:pPr>
            <a:r>
              <a:rPr lang="am-ET">
                <a:solidFill>
                  <a:srgbClr val="242424"/>
                </a:solidFill>
              </a:rPr>
              <a:t>ናይ ኦንላይን ድሕነትኸ</a:t>
            </a:r>
            <a:endParaRPr lang="en-US">
              <a:solidFill>
                <a:srgbClr val="242424"/>
              </a:solidFill>
            </a:endParaRPr>
          </a:p>
          <a:p>
            <a:pPr algn="l">
              <a:spcBef>
                <a:spcPts val="750"/>
              </a:spcBef>
              <a:spcAft>
                <a:spcPts val="750"/>
              </a:spcAft>
              <a:buFont typeface="Arial" panose="020B0604020202020204" pitchFamily="34" charset="0"/>
              <a:buChar char="•"/>
            </a:pPr>
            <a:r>
              <a:rPr lang="am-ET" b="0" i="0">
                <a:solidFill>
                  <a:srgbClr val="242424"/>
                </a:solidFill>
                <a:effectLst/>
              </a:rPr>
              <a:t>ውል</a:t>
            </a:r>
            <a:r>
              <a:rPr lang="en-US" b="0" i="0">
                <a:solidFill>
                  <a:srgbClr val="242424"/>
                </a:solidFill>
                <a:effectLst/>
              </a:rPr>
              <a:t>ቀ-</a:t>
            </a:r>
            <a:r>
              <a:rPr lang="am-ET">
                <a:solidFill>
                  <a:srgbClr val="242424"/>
                </a:solidFill>
              </a:rPr>
              <a:t>ገበናን ድ</a:t>
            </a:r>
            <a:r>
              <a:rPr lang="am-ET" b="0" i="0">
                <a:solidFill>
                  <a:srgbClr val="242424"/>
                </a:solidFill>
                <a:effectLst/>
              </a:rPr>
              <a:t>ሕንነትን</a:t>
            </a:r>
          </a:p>
          <a:p>
            <a:pPr algn="l">
              <a:spcBef>
                <a:spcPts val="750"/>
              </a:spcBef>
              <a:spcAft>
                <a:spcPts val="750"/>
              </a:spcAft>
              <a:buFont typeface="Arial" panose="020B0604020202020204" pitchFamily="34" charset="0"/>
              <a:buChar char="•"/>
            </a:pPr>
            <a:r>
              <a:rPr lang="am-ET">
                <a:solidFill>
                  <a:srgbClr val="242424"/>
                </a:solidFill>
              </a:rPr>
              <a:t>ሓበሬታ ካበይ ትረክብ</a:t>
            </a:r>
            <a:endParaRPr lang="en-US" b="0" i="0">
              <a:solidFill>
                <a:srgbClr val="242424"/>
              </a:solidFill>
              <a:effectLst/>
            </a:endParaRPr>
          </a:p>
          <a:p>
            <a:pPr marL="0" indent="0" algn="l">
              <a:spcBef>
                <a:spcPts val="750"/>
              </a:spcBef>
              <a:spcAft>
                <a:spcPts val="750"/>
              </a:spcAft>
              <a:buNone/>
            </a:pPr>
            <a:endParaRPr lang="en-US" b="0" i="0">
              <a:solidFill>
                <a:srgbClr val="242424"/>
              </a:solidFill>
              <a:effectLst/>
              <a:latin typeface="-apple-system"/>
            </a:endParaRPr>
          </a:p>
        </p:txBody>
      </p:sp>
      <p:sp>
        <p:nvSpPr>
          <p:cNvPr id="4" name="Footer Placeholder 3">
            <a:extLst>
              <a:ext uri="{FF2B5EF4-FFF2-40B4-BE49-F238E27FC236}">
                <a16:creationId xmlns:a16="http://schemas.microsoft.com/office/drawing/2014/main" id="{878B2ABC-DC2E-3827-9BAB-4C4623F22806}"/>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black">
                    <a:tint val="75000"/>
                  </a:prstClr>
                </a:solidFill>
                <a:effectLst/>
                <a:uLnTx/>
                <a:uFillTx/>
                <a:latin typeface="Kanit"/>
                <a:ea typeface="+mn-ea"/>
                <a:cs typeface="+mn-cs"/>
              </a:rPr>
              <a:t>WA Digital Inclusion Project | Community Champions Program</a:t>
            </a:r>
          </a:p>
        </p:txBody>
      </p:sp>
      <p:sp>
        <p:nvSpPr>
          <p:cNvPr id="5" name="Slide Number Placeholder 4">
            <a:extLst>
              <a:ext uri="{FF2B5EF4-FFF2-40B4-BE49-F238E27FC236}">
                <a16:creationId xmlns:a16="http://schemas.microsoft.com/office/drawing/2014/main" id="{AB77ED1D-04EB-E6AF-1A5D-80C1B138C7B9}"/>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6" name="Title 1">
            <a:extLst>
              <a:ext uri="{FF2B5EF4-FFF2-40B4-BE49-F238E27FC236}">
                <a16:creationId xmlns:a16="http://schemas.microsoft.com/office/drawing/2014/main" id="{7BDF830E-0929-D9D5-0AA9-25BF581A4494}"/>
              </a:ext>
            </a:extLst>
          </p:cNvPr>
          <p:cNvSpPr txBox="1">
            <a:spLocks/>
          </p:cNvSpPr>
          <p:nvPr/>
        </p:nvSpPr>
        <p:spPr bwMode="auto">
          <a:xfrm>
            <a:off x="838200" y="3850480"/>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a:lstStyle>
          <a:p>
            <a:r>
              <a:rPr lang="am-ET"/>
              <a:t>ተወሳኺ ሓበሬታ ትደሊ ዶ?</a:t>
            </a:r>
            <a:endParaRPr lang="en-AU"/>
          </a:p>
        </p:txBody>
      </p:sp>
      <p:sp>
        <p:nvSpPr>
          <p:cNvPr id="7" name="Content Placeholder 2">
            <a:extLst>
              <a:ext uri="{FF2B5EF4-FFF2-40B4-BE49-F238E27FC236}">
                <a16:creationId xmlns:a16="http://schemas.microsoft.com/office/drawing/2014/main" id="{0C4612FA-0B91-8C85-D6E1-55130383680C}"/>
              </a:ext>
            </a:extLst>
          </p:cNvPr>
          <p:cNvSpPr txBox="1">
            <a:spLocks/>
          </p:cNvSpPr>
          <p:nvPr/>
        </p:nvSpPr>
        <p:spPr bwMode="auto">
          <a:xfrm>
            <a:off x="961231" y="4754562"/>
            <a:ext cx="10515600" cy="151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am-ET" dirty="0">
                <a:solidFill>
                  <a:schemeClr val="tx1"/>
                </a:solidFill>
              </a:rPr>
              <a:t>ኢንተርኔት እንታይ ም</a:t>
            </a:r>
            <a:r>
              <a:rPr lang="am-ET" dirty="0">
                <a:solidFill>
                  <a:schemeClr val="tx1"/>
                </a:solidFill>
                <a:latin typeface="Nyala" panose="02000504070300020003" pitchFamily="2" charset="0"/>
              </a:rPr>
              <a:t>ዃ</a:t>
            </a:r>
            <a:r>
              <a:rPr lang="am-ET" dirty="0">
                <a:solidFill>
                  <a:schemeClr val="tx1"/>
                </a:solidFill>
              </a:rPr>
              <a:t>ኑን ከመይ ክትጥቀመሉ ከምትኽእልን ክትርዳእ ነዚ ዝ</a:t>
            </a:r>
            <a:r>
              <a:rPr lang="am-ET" dirty="0">
                <a:solidFill>
                  <a:schemeClr val="tx1"/>
                </a:solidFill>
                <a:latin typeface="Nyala" panose="02000504070300020003" pitchFamily="2" charset="0"/>
              </a:rPr>
              <a:t>ቕጽል ጠውቕ፡፡</a:t>
            </a:r>
            <a:endParaRPr lang="en-AU" dirty="0">
              <a:solidFill>
                <a:schemeClr val="tx1"/>
              </a:solidFill>
            </a:endParaRPr>
          </a:p>
          <a:p>
            <a:pPr marL="0" indent="0">
              <a:buFont typeface="Arial" panose="020B0604020202020204" pitchFamily="34" charset="0"/>
              <a:buNone/>
            </a:pPr>
            <a:r>
              <a:rPr lang="en-AU" dirty="0">
                <a:hlinkClick r:id="rId3"/>
              </a:rPr>
              <a:t>https://beconnected.esafety.gov.au/topic-library/computer-basics-for-beginners/what-is-the-internet</a:t>
            </a:r>
            <a:r>
              <a:rPr lang="en-AU" dirty="0"/>
              <a:t> </a:t>
            </a:r>
          </a:p>
        </p:txBody>
      </p:sp>
    </p:spTree>
    <p:extLst>
      <p:ext uri="{BB962C8B-B14F-4D97-AF65-F5344CB8AC3E}">
        <p14:creationId xmlns:p14="http://schemas.microsoft.com/office/powerpoint/2010/main" val="1530673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8E0B0-E3E1-FA87-97ED-175D6C88F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F5D5D-E9F8-3946-BD25-F4A0A30D385B}"/>
              </a:ext>
            </a:extLst>
          </p:cNvPr>
          <p:cNvSpPr>
            <a:spLocks noGrp="1"/>
          </p:cNvSpPr>
          <p:nvPr>
            <p:ph type="title"/>
          </p:nvPr>
        </p:nvSpPr>
        <p:spPr/>
        <p:txBody>
          <a:bodyPr/>
          <a:lstStyle/>
          <a:p>
            <a:r>
              <a:rPr lang="am-ET"/>
              <a:t>የ</a:t>
            </a:r>
            <a:r>
              <a:rPr lang="am-ET">
                <a:latin typeface="Nyala" panose="02000504070300020003" pitchFamily="2" charset="0"/>
              </a:rPr>
              <a:t>ቐንየለይ!</a:t>
            </a:r>
            <a:endParaRPr lang="en-AU"/>
          </a:p>
        </p:txBody>
      </p:sp>
      <p:sp>
        <p:nvSpPr>
          <p:cNvPr id="3" name="Text Placeholder 2">
            <a:extLst>
              <a:ext uri="{FF2B5EF4-FFF2-40B4-BE49-F238E27FC236}">
                <a16:creationId xmlns:a16="http://schemas.microsoft.com/office/drawing/2014/main" id="{84432448-A20B-7971-2628-6EC8DE7674E1}"/>
              </a:ext>
            </a:extLst>
          </p:cNvPr>
          <p:cNvSpPr>
            <a:spLocks noGrp="1"/>
          </p:cNvSpPr>
          <p:nvPr>
            <p:ph type="body" idx="1"/>
          </p:nvPr>
        </p:nvSpPr>
        <p:spPr/>
        <p:txBody>
          <a:bodyPr/>
          <a:lstStyle/>
          <a:p>
            <a:r>
              <a:rPr lang="am-ET">
                <a:latin typeface="Nyala" panose="02000504070300020003" pitchFamily="2" charset="0"/>
              </a:rPr>
              <a:t>ናይ ቐጻላይ መደብ ሰደቓ ጊዜ</a:t>
            </a:r>
            <a:endParaRPr lang="en-AU"/>
          </a:p>
        </p:txBody>
      </p:sp>
      <p:sp>
        <p:nvSpPr>
          <p:cNvPr id="4" name="Footer Placeholder 3">
            <a:extLst>
              <a:ext uri="{FF2B5EF4-FFF2-40B4-BE49-F238E27FC236}">
                <a16:creationId xmlns:a16="http://schemas.microsoft.com/office/drawing/2014/main" id="{D46C3CB7-F09A-A9E0-183A-5A30A258EC3B}"/>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white">
                    <a:lumMod val="85000"/>
                  </a:prstClr>
                </a:solidFill>
                <a:effectLst/>
                <a:uLnTx/>
                <a:uFillTx/>
                <a:latin typeface="Kanit"/>
                <a:ea typeface="+mn-ea"/>
                <a:cs typeface="+mn-cs"/>
              </a:rPr>
              <a:t>WA Digital Inclusion Project | Community Champions Program</a:t>
            </a:r>
          </a:p>
        </p:txBody>
      </p:sp>
      <p:sp>
        <p:nvSpPr>
          <p:cNvPr id="5" name="Slide Number Placeholder 4">
            <a:extLst>
              <a:ext uri="{FF2B5EF4-FFF2-40B4-BE49-F238E27FC236}">
                <a16:creationId xmlns:a16="http://schemas.microsoft.com/office/drawing/2014/main" id="{50D2C01E-5942-F328-B319-DF7D6AE2DA6B}"/>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8979563-BAC4-43CF-AF63-937BB8B82500}" type="slidenum">
              <a:rPr kumimoji="0" lang="en-AU" altLang="en-US" sz="1000" b="0" i="0" u="none" strike="noStrike" kern="1200" cap="none" spc="0" normalizeH="0" baseline="0" noProof="0" smtClean="0">
                <a:ln>
                  <a:noFill/>
                </a:ln>
                <a:solidFill>
                  <a:srgbClr val="D9D9D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AU" altLang="en-US" sz="1000" b="0" i="0" u="none" strike="noStrike" kern="1200" cap="none" spc="0" normalizeH="0" baseline="0" noProof="0">
              <a:ln>
                <a:noFill/>
              </a:ln>
              <a:solidFill>
                <a:srgbClr val="D9D9D9"/>
              </a:solidFill>
              <a:effectLst/>
              <a:uLnTx/>
              <a:uFillTx/>
              <a:latin typeface="Kanit" charset="-34"/>
              <a:ea typeface="+mn-ea"/>
              <a:cs typeface="+mn-cs"/>
            </a:endParaRPr>
          </a:p>
        </p:txBody>
      </p:sp>
    </p:spTree>
    <p:extLst>
      <p:ext uri="{BB962C8B-B14F-4D97-AF65-F5344CB8AC3E}">
        <p14:creationId xmlns:p14="http://schemas.microsoft.com/office/powerpoint/2010/main" val="372572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8BCB1-A5F3-42EF-7732-5F9207F089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D279A-5F87-CD96-E3D2-BBD13C22B10D}"/>
              </a:ext>
            </a:extLst>
          </p:cNvPr>
          <p:cNvSpPr>
            <a:spLocks noGrp="1"/>
          </p:cNvSpPr>
          <p:nvPr>
            <p:ph type="title"/>
          </p:nvPr>
        </p:nvSpPr>
        <p:spPr>
          <a:xfrm>
            <a:off x="838200" y="0"/>
            <a:ext cx="10515599" cy="696036"/>
          </a:xfrm>
        </p:spPr>
        <p:txBody>
          <a:bodyPr/>
          <a:lstStyle/>
          <a:p>
            <a:r>
              <a:rPr lang="am-ET"/>
              <a:t>መዘኻኸሪ ነጥብታት፤ ከመይ ንኢንተርኔት ተበጻሒ ከምትኸውን </a:t>
            </a:r>
            <a:endParaRPr lang="en-AU"/>
          </a:p>
        </p:txBody>
      </p:sp>
      <p:sp>
        <p:nvSpPr>
          <p:cNvPr id="3" name="Content Placeholder 2">
            <a:extLst>
              <a:ext uri="{FF2B5EF4-FFF2-40B4-BE49-F238E27FC236}">
                <a16:creationId xmlns:a16="http://schemas.microsoft.com/office/drawing/2014/main" id="{A77A2F33-D5BB-D26F-DD80-0822DA3CDCA5}"/>
              </a:ext>
            </a:extLst>
          </p:cNvPr>
          <p:cNvSpPr>
            <a:spLocks noGrp="1"/>
          </p:cNvSpPr>
          <p:nvPr>
            <p:ph idx="1"/>
          </p:nvPr>
        </p:nvSpPr>
        <p:spPr>
          <a:xfrm>
            <a:off x="838200" y="696036"/>
            <a:ext cx="10952018" cy="5213445"/>
          </a:xfrm>
        </p:spPr>
        <p:txBody>
          <a:bodyPr/>
          <a:lstStyle/>
          <a:p>
            <a:r>
              <a:rPr lang="am-ET" b="0" i="0">
                <a:solidFill>
                  <a:schemeClr val="tx1"/>
                </a:solidFill>
                <a:effectLst/>
              </a:rPr>
              <a:t>ነዞም ጥራዛት እዚኦም ኣራብሒካ ንተሳተፍቲ </a:t>
            </a:r>
            <a:r>
              <a:rPr lang="am-ET">
                <a:solidFill>
                  <a:schemeClr val="tx1"/>
                </a:solidFill>
              </a:rPr>
              <a:t>ዓድሎም</a:t>
            </a:r>
            <a:r>
              <a:rPr lang="am-ET" b="0" i="0">
                <a:solidFill>
                  <a:schemeClr val="tx1"/>
                </a:solidFill>
                <a:effectLst/>
              </a:rPr>
              <a:t>፡፡</a:t>
            </a:r>
            <a:endParaRPr lang="en-US" b="0" i="0">
              <a:solidFill>
                <a:schemeClr val="tx1"/>
              </a:solidFill>
              <a:effectLst/>
            </a:endParaRPr>
          </a:p>
          <a:p>
            <a:pPr lvl="1"/>
            <a:r>
              <a:rPr lang="en-US" b="0" i="0">
                <a:solidFill>
                  <a:srgbClr val="0070C0"/>
                </a:solidFill>
                <a:effectLst/>
                <a:hlinkClick r:id="rId3">
                  <a:extLst>
                    <a:ext uri="{A12FA001-AC4F-418D-AE19-62706E023703}">
                      <ahyp:hlinkClr xmlns:ahyp="http://schemas.microsoft.com/office/drawing/2018/hyperlinkcolor" val="tx"/>
                    </a:ext>
                  </a:extLst>
                </a:hlinkClick>
              </a:rPr>
              <a:t>https://beconnected.esafety.gov.au/pluginfile.php/97558/mod_resource/content/2/index.html</a:t>
            </a:r>
            <a:r>
              <a:rPr lang="en-US" b="0" i="0">
                <a:solidFill>
                  <a:srgbClr val="0070C0"/>
                </a:solidFill>
                <a:effectLst/>
              </a:rPr>
              <a:t> </a:t>
            </a:r>
          </a:p>
          <a:p>
            <a:pPr>
              <a:spcBef>
                <a:spcPts val="750"/>
              </a:spcBef>
              <a:spcAft>
                <a:spcPts val="750"/>
              </a:spcAft>
            </a:pPr>
            <a:r>
              <a:rPr lang="am-ET">
                <a:solidFill>
                  <a:schemeClr val="tx1"/>
                </a:solidFill>
              </a:rPr>
              <a:t>ነዞም ስላይድ እዚኦም ምስቲ ተታሓሒዙ ዘሎ ናይ መዘኻኸሪ ነጥቢ ብሓደ ቅዳሕ ኣራብሒካ ምሳኻ ኣ</a:t>
            </a:r>
            <a:r>
              <a:rPr lang="am-ET">
                <a:solidFill>
                  <a:schemeClr val="tx1"/>
                </a:solidFill>
                <a:latin typeface="Nyala" panose="02000504070300020003" pitchFamily="2" charset="0"/>
              </a:rPr>
              <a:t>ቐርቦም፤ ምእንታን ክተስትምህር እንከለኻ ክትጥቀመሎም፡፡</a:t>
            </a:r>
            <a:r>
              <a:rPr lang="am-ET">
                <a:solidFill>
                  <a:schemeClr val="tx1"/>
                </a:solidFill>
              </a:rPr>
              <a:t> </a:t>
            </a:r>
            <a:endParaRPr lang="en-US">
              <a:solidFill>
                <a:schemeClr val="tx1"/>
              </a:solidFill>
            </a:endParaRPr>
          </a:p>
          <a:p>
            <a:pPr>
              <a:spcBef>
                <a:spcPts val="750"/>
              </a:spcBef>
              <a:spcAft>
                <a:spcPts val="750"/>
              </a:spcAft>
            </a:pPr>
            <a:r>
              <a:rPr lang="am-ET" b="0" i="0">
                <a:solidFill>
                  <a:schemeClr val="tx1"/>
                </a:solidFill>
                <a:effectLst/>
              </a:rPr>
              <a:t>ንቶም ስላይዳት</a:t>
            </a:r>
          </a:p>
          <a:p>
            <a:pPr lvl="1">
              <a:spcBef>
                <a:spcPts val="750"/>
              </a:spcBef>
              <a:spcAft>
                <a:spcPts val="750"/>
              </a:spcAft>
            </a:pPr>
            <a:r>
              <a:rPr lang="am-ET" b="0" i="0">
                <a:solidFill>
                  <a:schemeClr val="tx1"/>
                </a:solidFill>
                <a:effectLst/>
              </a:rPr>
              <a:t> ንኹሎም ኣንብብ፤ ብኸምኡ እውን ምስ ትሕዝቶኦም ኣጸቢ</a:t>
            </a:r>
            <a:r>
              <a:rPr lang="am-ET" b="0" i="0">
                <a:solidFill>
                  <a:schemeClr val="tx1"/>
                </a:solidFill>
                <a:effectLst/>
                <a:latin typeface="Nyala" panose="02000504070300020003" pitchFamily="2" charset="0"/>
              </a:rPr>
              <a:t>ቕካ ንርእስኻ ኣላሊ፡፡</a:t>
            </a:r>
          </a:p>
          <a:p>
            <a:pPr lvl="1">
              <a:spcBef>
                <a:spcPts val="750"/>
              </a:spcBef>
              <a:spcAft>
                <a:spcPts val="750"/>
              </a:spcAft>
            </a:pPr>
            <a:r>
              <a:rPr lang="am-ET" b="0" i="0">
                <a:solidFill>
                  <a:schemeClr val="tx1"/>
                </a:solidFill>
                <a:effectLst/>
                <a:latin typeface="Nyala" panose="02000504070300020003" pitchFamily="2" charset="0"/>
              </a:rPr>
              <a:t>   ንተሳተፍቲ እውን ከምኡ ኣንብበሎም፡፡</a:t>
            </a:r>
          </a:p>
          <a:p>
            <a:pPr>
              <a:spcBef>
                <a:spcPts val="750"/>
              </a:spcBef>
              <a:spcAft>
                <a:spcPts val="750"/>
              </a:spcAft>
            </a:pPr>
            <a:r>
              <a:rPr lang="am-ET">
                <a:solidFill>
                  <a:schemeClr val="tx1"/>
                </a:solidFill>
              </a:rPr>
              <a:t>ነዚ ዝስዕብ ቪድዮ ኣብ መሳሰዪ ቪድዮ ስ</a:t>
            </a:r>
            <a:r>
              <a:rPr lang="am-ET">
                <a:solidFill>
                  <a:schemeClr val="tx1"/>
                </a:solidFill>
                <a:latin typeface="Nyala" panose="02000504070300020003" pitchFamily="2" charset="0"/>
              </a:rPr>
              <a:t>ቐሎ፡፡ </a:t>
            </a:r>
            <a:r>
              <a:rPr lang="en-AU">
                <a:solidFill>
                  <a:srgbClr val="0070C0"/>
                </a:solidFill>
                <a:hlinkClick r:id="rId4">
                  <a:extLst>
                    <a:ext uri="{A12FA001-AC4F-418D-AE19-62706E023703}">
                      <ahyp:hlinkClr xmlns:ahyp="http://schemas.microsoft.com/office/drawing/2018/hyperlinkcolor" val="tx"/>
                    </a:ext>
                  </a:extLst>
                </a:hlinkClick>
              </a:rPr>
              <a:t>https://vimeo.com/233940469</a:t>
            </a:r>
            <a:r>
              <a:rPr lang="en-AU">
                <a:solidFill>
                  <a:srgbClr val="0070C0"/>
                </a:solidFill>
              </a:rPr>
              <a:t> </a:t>
            </a:r>
            <a:endParaRPr lang="en-US">
              <a:solidFill>
                <a:srgbClr val="0070C0"/>
              </a:solidFill>
            </a:endParaRPr>
          </a:p>
          <a:p>
            <a:pPr>
              <a:spcBef>
                <a:spcPts val="750"/>
              </a:spcBef>
              <a:spcAft>
                <a:spcPts val="750"/>
              </a:spcAft>
            </a:pPr>
            <a:r>
              <a:rPr lang="am-ET" b="0" i="0">
                <a:solidFill>
                  <a:schemeClr val="tx1"/>
                </a:solidFill>
                <a:effectLst/>
              </a:rPr>
              <a:t>ገለ ሕቶ እንተልዩካ ንኤልዮት ብ</a:t>
            </a:r>
            <a:r>
              <a:rPr lang="en-US" b="0" i="0">
                <a:solidFill>
                  <a:schemeClr val="tx1"/>
                </a:solidFill>
                <a:effectLst/>
              </a:rPr>
              <a:t> </a:t>
            </a:r>
            <a:r>
              <a:rPr lang="en-US" b="0" i="0">
                <a:solidFill>
                  <a:srgbClr val="0E67B2"/>
                </a:solidFill>
                <a:effectLst/>
                <a:hlinkClick r:id="rId5">
                  <a:extLst>
                    <a:ext uri="{A12FA001-AC4F-418D-AE19-62706E023703}">
                      <ahyp:hlinkClr xmlns:ahyp="http://schemas.microsoft.com/office/drawing/2018/hyperlinkcolor" val="tx"/>
                    </a:ext>
                  </a:extLst>
                </a:hlinkClick>
              </a:rPr>
              <a:t>Elliot@wacoss</a:t>
            </a:r>
            <a:r>
              <a:rPr lang="en-US" b="0" i="0">
                <a:solidFill>
                  <a:srgbClr val="0070C0"/>
                </a:solidFill>
                <a:effectLst/>
                <a:hlinkClick r:id="rId5">
                  <a:extLst>
                    <a:ext uri="{A12FA001-AC4F-418D-AE19-62706E023703}">
                      <ahyp:hlinkClr xmlns:ahyp="http://schemas.microsoft.com/office/drawing/2018/hyperlinkcolor" val="tx"/>
                    </a:ext>
                  </a:extLst>
                </a:hlinkClick>
              </a:rPr>
              <a:t>.</a:t>
            </a:r>
            <a:r>
              <a:rPr lang="en-US">
                <a:solidFill>
                  <a:srgbClr val="0070C0"/>
                </a:solidFill>
                <a:hlinkClick r:id="rId5">
                  <a:extLst>
                    <a:ext uri="{A12FA001-AC4F-418D-AE19-62706E023703}">
                      <ahyp:hlinkClr xmlns:ahyp="http://schemas.microsoft.com/office/drawing/2018/hyperlinkcolor" val="tx"/>
                    </a:ext>
                  </a:extLst>
                </a:hlinkClick>
              </a:rPr>
              <a:t>org.au</a:t>
            </a:r>
            <a:r>
              <a:rPr lang="am-ET">
                <a:solidFill>
                  <a:srgbClr val="0070C0"/>
                </a:solidFill>
              </a:rPr>
              <a:t> </a:t>
            </a:r>
            <a:r>
              <a:rPr lang="am-ET">
                <a:solidFill>
                  <a:schemeClr val="tx1"/>
                </a:solidFill>
              </a:rPr>
              <a:t>ኣቢልካ ቕድሚ እቲ መደብ ምጅማሩ ርኸባ፡፡</a:t>
            </a:r>
            <a:endParaRPr lang="en-US">
              <a:solidFill>
                <a:schemeClr val="tx1"/>
              </a:solidFill>
            </a:endParaRPr>
          </a:p>
          <a:p>
            <a:pPr>
              <a:spcBef>
                <a:spcPts val="750"/>
              </a:spcBef>
              <a:spcAft>
                <a:spcPts val="750"/>
              </a:spcAft>
            </a:pPr>
            <a:r>
              <a:rPr lang="am-ET" b="0" i="0">
                <a:solidFill>
                  <a:schemeClr val="tx1"/>
                </a:solidFill>
                <a:effectLst/>
              </a:rPr>
              <a:t>ቅድሚ ምስትምሃር ምጅማርካ፤ ነዞም ስላይዳት እዚኦም ኣይትግለጾም፤ ሸፍኖም፡፡ ብተወሳኺ ነቲ ኣብዚ ዘሎ ጊዜን ዕለትን ምስታ ናይ መወዳእታ መ</a:t>
            </a:r>
            <a:r>
              <a:rPr lang="am-ET" b="0" i="0">
                <a:solidFill>
                  <a:schemeClr val="tx1"/>
                </a:solidFill>
                <a:effectLst/>
                <a:latin typeface="Nyala" panose="02000504070300020003" pitchFamily="2" charset="0"/>
              </a:rPr>
              <a:t>ቕረቢት መዓልቲ ኣመዓራርያ፡፡</a:t>
            </a:r>
            <a:endParaRPr lang="en-US" b="0" i="0">
              <a:solidFill>
                <a:schemeClr val="tx1"/>
              </a:solidFill>
              <a:effectLst/>
            </a:endParaRPr>
          </a:p>
        </p:txBody>
      </p:sp>
      <p:sp>
        <p:nvSpPr>
          <p:cNvPr id="4" name="Footer Placeholder 3">
            <a:extLst>
              <a:ext uri="{FF2B5EF4-FFF2-40B4-BE49-F238E27FC236}">
                <a16:creationId xmlns:a16="http://schemas.microsoft.com/office/drawing/2014/main" id="{489407D5-7B08-6512-2F03-49CAE33FD5AF}"/>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black">
                    <a:tint val="75000"/>
                  </a:prstClr>
                </a:solidFill>
                <a:effectLst/>
                <a:uLnTx/>
                <a:uFillTx/>
                <a:latin typeface="Kanit"/>
                <a:ea typeface="+mn-ea"/>
                <a:cs typeface="+mn-cs"/>
              </a:rPr>
              <a:t>WA Digital Inclusion Project | Community Champions Program</a:t>
            </a:r>
          </a:p>
        </p:txBody>
      </p:sp>
      <p:sp>
        <p:nvSpPr>
          <p:cNvPr id="5" name="Slide Number Placeholder 4">
            <a:extLst>
              <a:ext uri="{FF2B5EF4-FFF2-40B4-BE49-F238E27FC236}">
                <a16:creationId xmlns:a16="http://schemas.microsoft.com/office/drawing/2014/main" id="{727B6D40-EE7B-B6C1-E01A-731C50D1E290}"/>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13393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41" name="Rectangle 2664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6" name="Title 1">
            <a:extLst>
              <a:ext uri="{FF2B5EF4-FFF2-40B4-BE49-F238E27FC236}">
                <a16:creationId xmlns:a16="http://schemas.microsoft.com/office/drawing/2014/main" id="{6D4D2F7F-AD9E-BF07-977B-1D817A813785}"/>
              </a:ext>
            </a:extLst>
          </p:cNvPr>
          <p:cNvSpPr>
            <a:spLocks noGrp="1" noChangeArrowheads="1"/>
          </p:cNvSpPr>
          <p:nvPr>
            <p:ph type="title"/>
          </p:nvPr>
        </p:nvSpPr>
        <p:spPr>
          <a:xfrm>
            <a:off x="640080" y="325369"/>
            <a:ext cx="8737384" cy="1956841"/>
          </a:xfrm>
        </p:spPr>
        <p:txBody>
          <a:bodyPr vert="horz" lIns="91440" tIns="45720" rIns="91440" bIns="45720" rtlCol="0" anchor="b">
            <a:normAutofit/>
          </a:bodyPr>
          <a:lstStyle/>
          <a:p>
            <a:pPr eaLnBrk="1" hangingPunct="1"/>
            <a:r>
              <a:rPr lang="am-ET" sz="4200" noProof="0">
                <a:solidFill>
                  <a:schemeClr val="tx1"/>
                </a:solidFill>
              </a:rPr>
              <a:t>ኣፍልጦ ንዓዲ ንሃብ</a:t>
            </a:r>
            <a:endParaRPr lang="en-AU" sz="4200" noProof="0">
              <a:solidFill>
                <a:schemeClr val="tx1"/>
              </a:solidFill>
            </a:endParaRPr>
          </a:p>
        </p:txBody>
      </p:sp>
      <p:sp>
        <p:nvSpPr>
          <p:cNvPr id="2664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noProof="0"/>
          </a:p>
        </p:txBody>
      </p:sp>
      <p:sp>
        <p:nvSpPr>
          <p:cNvPr id="26629" name="TextBox 4">
            <a:extLst>
              <a:ext uri="{FF2B5EF4-FFF2-40B4-BE49-F238E27FC236}">
                <a16:creationId xmlns:a16="http://schemas.microsoft.com/office/drawing/2014/main" id="{573821E4-F548-7AF5-2806-BE4DBE68CA55}"/>
              </a:ext>
            </a:extLst>
          </p:cNvPr>
          <p:cNvSpPr txBox="1">
            <a:spLocks noChangeArrowheads="1"/>
          </p:cNvSpPr>
          <p:nvPr/>
        </p:nvSpPr>
        <p:spPr bwMode="auto">
          <a:xfrm>
            <a:off x="640079" y="2910066"/>
            <a:ext cx="11355977" cy="297561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lnSpcReduction="10000"/>
          </a:bodyPr>
          <a:lstStyle>
            <a:lvl1pPr>
              <a:lnSpc>
                <a:spcPct val="90000"/>
              </a:lnSpc>
              <a:spcBef>
                <a:spcPts val="1000"/>
              </a:spcBef>
              <a:buFont typeface="Arial" panose="020B0604020202020204" pitchFamily="34" charset="0"/>
              <a:buChar char="•"/>
              <a:defRPr sz="2400">
                <a:solidFill>
                  <a:srgbClr val="595959"/>
                </a:solidFill>
                <a:latin typeface="Kanit" panose="020B0502040204020203" charset="0"/>
              </a:defRPr>
            </a:lvl1pPr>
            <a:lvl2pPr marL="742950" indent="-285750">
              <a:lnSpc>
                <a:spcPct val="90000"/>
              </a:lnSpc>
              <a:spcBef>
                <a:spcPts val="500"/>
              </a:spcBef>
              <a:buFont typeface="Arial" panose="020B0604020202020204" pitchFamily="34" charset="0"/>
              <a:buChar char="•"/>
              <a:defRPr sz="2000">
                <a:solidFill>
                  <a:srgbClr val="595959"/>
                </a:solidFill>
                <a:latin typeface="Kanit" panose="020B0502040204020203" charset="0"/>
              </a:defRPr>
            </a:lvl2pPr>
            <a:lvl3pPr marL="1143000" indent="-228600">
              <a:lnSpc>
                <a:spcPct val="90000"/>
              </a:lnSpc>
              <a:spcBef>
                <a:spcPts val="500"/>
              </a:spcBef>
              <a:buFont typeface="Arial" panose="020B0604020202020204" pitchFamily="34" charset="0"/>
              <a:buChar char="•"/>
              <a:defRPr>
                <a:solidFill>
                  <a:srgbClr val="595959"/>
                </a:solidFill>
                <a:latin typeface="Kanit" panose="020B0502040204020203" charset="0"/>
              </a:defRPr>
            </a:lvl3pPr>
            <a:lvl4pPr marL="1600200" indent="-228600">
              <a:lnSpc>
                <a:spcPct val="90000"/>
              </a:lnSpc>
              <a:spcBef>
                <a:spcPts val="500"/>
              </a:spcBef>
              <a:buFont typeface="Arial" panose="020B0604020202020204" pitchFamily="34" charset="0"/>
              <a:buChar char="•"/>
              <a:defRPr sz="1600">
                <a:solidFill>
                  <a:srgbClr val="595959"/>
                </a:solidFill>
                <a:latin typeface="Kanit" panose="020B0502040204020203" charset="0"/>
              </a:defRPr>
            </a:lvl4pPr>
            <a:lvl5pPr marL="2057400" indent="-228600">
              <a:lnSpc>
                <a:spcPct val="90000"/>
              </a:lnSpc>
              <a:spcBef>
                <a:spcPts val="500"/>
              </a:spcBef>
              <a:buFont typeface="Arial" panose="020B0604020202020204" pitchFamily="34" charset="0"/>
              <a:buChar char="•"/>
              <a:defRPr sz="1400">
                <a:solidFill>
                  <a:srgbClr val="595959"/>
                </a:solidFill>
                <a:latin typeface="Kanit" panose="020B0502040204020203"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9pPr>
          </a:lstStyle>
          <a:p>
            <a:pPr eaLnBrk="1" hangingPunct="1">
              <a:lnSpc>
                <a:spcPct val="150000"/>
              </a:lnSpc>
              <a:spcBef>
                <a:spcPct val="0"/>
              </a:spcBef>
              <a:spcAft>
                <a:spcPts val="600"/>
              </a:spcAft>
              <a:buNone/>
            </a:pPr>
            <a:r>
              <a:rPr lang="am-ET" noProof="0">
                <a:solidFill>
                  <a:schemeClr val="tx1"/>
                </a:solidFill>
                <a:latin typeface="+mn-lt"/>
              </a:rPr>
              <a:t>ኣብ መሬት እንዳ ኣባ ከምዘለና ንፈልጥ ኢና፡፡ ኣብዚ ዘለናዮ መሬት ንዝርከቡ ደቂ ኣባት ኣኽብሮት ኣለና፡፡</a:t>
            </a:r>
          </a:p>
          <a:p>
            <a:pPr eaLnBrk="1" hangingPunct="1">
              <a:lnSpc>
                <a:spcPct val="150000"/>
              </a:lnSpc>
              <a:spcBef>
                <a:spcPct val="0"/>
              </a:spcBef>
              <a:spcAft>
                <a:spcPts val="600"/>
              </a:spcAft>
              <a:buNone/>
            </a:pPr>
            <a:r>
              <a:rPr lang="am-ET" noProof="0">
                <a:solidFill>
                  <a:schemeClr val="tx1"/>
                </a:solidFill>
                <a:latin typeface="+mn-lt"/>
              </a:rPr>
              <a:t>ደቂ ኣባት ኣብዛ መሬት እዚኣ ንሓያሎ ዓመታት ተ</a:t>
            </a:r>
            <a:r>
              <a:rPr lang="am-ET" noProof="0">
                <a:solidFill>
                  <a:schemeClr val="tx1"/>
                </a:solidFill>
                <a:latin typeface="Nyala" panose="02000504070300020003" pitchFamily="2" charset="0"/>
              </a:rPr>
              <a:t>ቐሚጦም እዮም፡፡</a:t>
            </a:r>
            <a:endParaRPr lang="en-US" noProof="0">
              <a:solidFill>
                <a:schemeClr val="tx1"/>
              </a:solidFill>
              <a:latin typeface="+mn-lt"/>
            </a:endParaRPr>
          </a:p>
          <a:p>
            <a:pPr eaLnBrk="1" hangingPunct="1">
              <a:lnSpc>
                <a:spcPct val="150000"/>
              </a:lnSpc>
              <a:spcBef>
                <a:spcPct val="0"/>
              </a:spcBef>
              <a:spcAft>
                <a:spcPts val="600"/>
              </a:spcAft>
              <a:buNone/>
            </a:pPr>
            <a:r>
              <a:rPr lang="am-ET" noProof="0">
                <a:solidFill>
                  <a:schemeClr val="tx1"/>
                </a:solidFill>
                <a:latin typeface="+mn-lt"/>
              </a:rPr>
              <a:t>ንኩሎም ደቂ ኣባትን ንዓበይቶምን ኣኽብሮት ኣለና፡፡</a:t>
            </a:r>
            <a:endParaRPr lang="en-US" noProof="0">
              <a:solidFill>
                <a:schemeClr val="tx1"/>
              </a:solidFill>
              <a:latin typeface="+mn-lt"/>
            </a:endParaRPr>
          </a:p>
          <a:p>
            <a:pPr eaLnBrk="1" hangingPunct="1">
              <a:lnSpc>
                <a:spcPct val="150000"/>
              </a:lnSpc>
              <a:spcBef>
                <a:spcPct val="0"/>
              </a:spcBef>
              <a:spcAft>
                <a:spcPts val="600"/>
              </a:spcAft>
              <a:buNone/>
            </a:pPr>
            <a:r>
              <a:rPr lang="am-ET" noProof="0">
                <a:solidFill>
                  <a:schemeClr val="tx1"/>
                </a:solidFill>
                <a:latin typeface="+mn-lt"/>
              </a:rPr>
              <a:t>ካብቲ ናቶም ዛንታታት ክንመሃር ንኽእል ኢና፡፡</a:t>
            </a:r>
            <a:r>
              <a:rPr lang="en-US" noProof="0">
                <a:solidFill>
                  <a:schemeClr val="tx1"/>
                </a:solidFill>
                <a:latin typeface="+mn-lt"/>
              </a:rPr>
              <a:t>.</a:t>
            </a:r>
          </a:p>
          <a:p>
            <a:pPr eaLnBrk="1" hangingPunct="1">
              <a:lnSpc>
                <a:spcPct val="150000"/>
              </a:lnSpc>
              <a:spcBef>
                <a:spcPct val="0"/>
              </a:spcBef>
              <a:spcAft>
                <a:spcPts val="600"/>
              </a:spcAft>
              <a:buNone/>
            </a:pPr>
            <a:r>
              <a:rPr lang="am-ET" noProof="0">
                <a:solidFill>
                  <a:schemeClr val="tx1"/>
                </a:solidFill>
                <a:latin typeface="+mn-lt"/>
              </a:rPr>
              <a:t>እዛ መሬት እዚኣ ካብ ብኣንተውኡን ንመጻኢን ናይ ደቂ ኣባት መሬት እያ፡፡</a:t>
            </a:r>
            <a:endParaRPr lang="en-US" noProof="0">
              <a:solidFill>
                <a:schemeClr val="tx1"/>
              </a:solidFill>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66E74-98BC-0F36-38DD-D2D378810A4A}"/>
              </a:ext>
            </a:extLst>
          </p:cNvPr>
          <p:cNvSpPr>
            <a:spLocks noGrp="1"/>
          </p:cNvSpPr>
          <p:nvPr>
            <p:ph type="title"/>
          </p:nvPr>
        </p:nvSpPr>
        <p:spPr>
          <a:xfrm>
            <a:off x="831850" y="1709738"/>
            <a:ext cx="10515600" cy="2852737"/>
          </a:xfrm>
        </p:spPr>
        <p:txBody>
          <a:bodyPr wrap="square" anchor="b">
            <a:normAutofit/>
          </a:bodyPr>
          <a:lstStyle/>
          <a:p>
            <a:r>
              <a:rPr lang="am-ET" sz="4000" dirty="0">
                <a:solidFill>
                  <a:srgbClr val="1962B2"/>
                </a:solidFill>
              </a:rPr>
              <a:t>ናብ ኢንተርኔት ከመይ ተበጻሕቲ ከም እትኸውን፡፡</a:t>
            </a:r>
            <a:endParaRPr lang="en-AU" sz="4000" dirty="0">
              <a:solidFill>
                <a:srgbClr val="1962B2"/>
              </a:solidFill>
            </a:endParaRPr>
          </a:p>
        </p:txBody>
      </p:sp>
      <p:sp>
        <p:nvSpPr>
          <p:cNvPr id="3" name="Subtitle 2">
            <a:extLst>
              <a:ext uri="{FF2B5EF4-FFF2-40B4-BE49-F238E27FC236}">
                <a16:creationId xmlns:a16="http://schemas.microsoft.com/office/drawing/2014/main" id="{5D4D1B76-68F3-DC25-BAE9-95AD2C1317D8}"/>
              </a:ext>
            </a:extLst>
          </p:cNvPr>
          <p:cNvSpPr>
            <a:spLocks noGrp="1"/>
          </p:cNvSpPr>
          <p:nvPr>
            <p:ph type="body" idx="1"/>
          </p:nvPr>
        </p:nvSpPr>
        <p:spPr>
          <a:xfrm>
            <a:off x="831850" y="4589463"/>
            <a:ext cx="10515600" cy="1500187"/>
          </a:xfrm>
        </p:spPr>
        <p:txBody>
          <a:bodyPr wrap="square" anchor="t">
            <a:normAutofit/>
          </a:bodyPr>
          <a:lstStyle/>
          <a:p>
            <a:r>
              <a:rPr lang="am-ET"/>
              <a:t>ናይ ምዕራብ ኣውስትራሊያ ናይ ዲጂታል ሓዋሳይ ፕሮጄክት</a:t>
            </a:r>
            <a:endParaRPr lang="en-AU"/>
          </a:p>
        </p:txBody>
      </p:sp>
      <p:sp>
        <p:nvSpPr>
          <p:cNvPr id="8" name="Footer Placeholder 3">
            <a:extLst>
              <a:ext uri="{FF2B5EF4-FFF2-40B4-BE49-F238E27FC236}">
                <a16:creationId xmlns:a16="http://schemas.microsoft.com/office/drawing/2014/main" id="{FDF9E129-CCB6-56C7-733C-4D8A9FC0CA39}"/>
              </a:ext>
            </a:extLst>
          </p:cNvPr>
          <p:cNvSpPr>
            <a:spLocks noGrp="1"/>
          </p:cNvSpPr>
          <p:nvPr>
            <p:ph type="ftr" sz="quarter" idx="10"/>
          </p:nvPr>
        </p:nvSpPr>
        <p:spPr>
          <a:xfrm>
            <a:off x="838200" y="6273800"/>
            <a:ext cx="7526338" cy="244475"/>
          </a:xfrm>
        </p:spPr>
        <p:txBody>
          <a:bodyPr/>
          <a:lstStyle/>
          <a:p>
            <a:pPr>
              <a:spcAft>
                <a:spcPts val="600"/>
              </a:spcAft>
              <a:defRPr/>
            </a:pPr>
            <a:r>
              <a:rPr lang="en-AU">
                <a:solidFill>
                  <a:srgbClr val="1962B2"/>
                </a:solidFill>
              </a:rPr>
              <a:t>WA Digital Inclusion Project | Community Champions Program</a:t>
            </a:r>
          </a:p>
        </p:txBody>
      </p:sp>
      <p:sp>
        <p:nvSpPr>
          <p:cNvPr id="10" name="Slide Number Placeholder 4">
            <a:extLst>
              <a:ext uri="{FF2B5EF4-FFF2-40B4-BE49-F238E27FC236}">
                <a16:creationId xmlns:a16="http://schemas.microsoft.com/office/drawing/2014/main" id="{7AFC8417-2AC7-2976-3221-0153F4793799}"/>
              </a:ext>
            </a:extLst>
          </p:cNvPr>
          <p:cNvSpPr>
            <a:spLocks noGrp="1"/>
          </p:cNvSpPr>
          <p:nvPr>
            <p:ph type="sldNum" sz="quarter" idx="11"/>
          </p:nvPr>
        </p:nvSpPr>
        <p:spPr>
          <a:xfrm>
            <a:off x="8610600" y="6273800"/>
            <a:ext cx="2743200" cy="244475"/>
          </a:xfrm>
        </p:spPr>
        <p:txBody>
          <a:bodyPr/>
          <a:lstStyle/>
          <a:p>
            <a:pPr>
              <a:spcAft>
                <a:spcPts val="600"/>
              </a:spcAft>
              <a:defRPr/>
            </a:pPr>
            <a:fld id="{ECD732CF-05B5-44F6-8B3F-52A906295270}" type="slidenum">
              <a:rPr lang="en-AU" altLang="en-US"/>
              <a:pPr>
                <a:spcAft>
                  <a:spcPts val="600"/>
                </a:spcAft>
                <a:defRPr/>
              </a:pPr>
              <a:t>4</a:t>
            </a:fld>
            <a:endParaRPr lang="en-AU" altLang="en-US"/>
          </a:p>
        </p:txBody>
      </p:sp>
    </p:spTree>
    <p:extLst>
      <p:ext uri="{BB962C8B-B14F-4D97-AF65-F5344CB8AC3E}">
        <p14:creationId xmlns:p14="http://schemas.microsoft.com/office/powerpoint/2010/main" val="2715962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6642D-5275-FE3E-F34E-BF9E4D7DA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CD366-E383-5439-7983-8903BEA591DB}"/>
              </a:ext>
            </a:extLst>
          </p:cNvPr>
          <p:cNvSpPr>
            <a:spLocks noGrp="1"/>
          </p:cNvSpPr>
          <p:nvPr>
            <p:ph type="title"/>
          </p:nvPr>
        </p:nvSpPr>
        <p:spPr/>
        <p:txBody>
          <a:bodyPr/>
          <a:lstStyle/>
          <a:p>
            <a:r>
              <a:rPr lang="am-ET"/>
              <a:t>ናይ እዚ </a:t>
            </a:r>
            <a:r>
              <a:rPr lang="en-US" err="1"/>
              <a:t>ክፍለ</a:t>
            </a:r>
            <a:r>
              <a:rPr lang="en-US"/>
              <a:t>-</a:t>
            </a:r>
            <a:r>
              <a:rPr lang="am-ET"/>
              <a:t>ጊዜ ሓፈሻዊ ስእሊ</a:t>
            </a:r>
            <a:endParaRPr lang="en-AU"/>
          </a:p>
        </p:txBody>
      </p:sp>
      <p:sp>
        <p:nvSpPr>
          <p:cNvPr id="3" name="Content Placeholder 2">
            <a:extLst>
              <a:ext uri="{FF2B5EF4-FFF2-40B4-BE49-F238E27FC236}">
                <a16:creationId xmlns:a16="http://schemas.microsoft.com/office/drawing/2014/main" id="{D449D702-9D7A-2BA8-2E3E-9469727171F5}"/>
              </a:ext>
            </a:extLst>
          </p:cNvPr>
          <p:cNvSpPr>
            <a:spLocks noGrp="1"/>
          </p:cNvSpPr>
          <p:nvPr>
            <p:ph idx="1"/>
          </p:nvPr>
        </p:nvSpPr>
        <p:spPr/>
        <p:txBody>
          <a:bodyPr/>
          <a:lstStyle/>
          <a:p>
            <a:pPr algn="l">
              <a:spcBef>
                <a:spcPts val="750"/>
              </a:spcBef>
              <a:spcAft>
                <a:spcPts val="750"/>
              </a:spcAft>
              <a:buFont typeface="Arial" panose="020B0604020202020204" pitchFamily="34" charset="0"/>
              <a:buChar char="•"/>
            </a:pPr>
            <a:r>
              <a:rPr lang="am-ET" b="0" i="0">
                <a:solidFill>
                  <a:schemeClr val="tx1"/>
                </a:solidFill>
                <a:effectLst/>
              </a:rPr>
              <a:t>ኢንተርኔት እንታይ እዩ</a:t>
            </a:r>
            <a:r>
              <a:rPr lang="en-US" b="0" i="0">
                <a:solidFill>
                  <a:schemeClr val="tx1"/>
                </a:solidFill>
                <a:effectLst/>
              </a:rPr>
              <a:t>?</a:t>
            </a:r>
          </a:p>
          <a:p>
            <a:pPr algn="l">
              <a:spcBef>
                <a:spcPts val="750"/>
              </a:spcBef>
              <a:spcAft>
                <a:spcPts val="750"/>
              </a:spcAft>
              <a:buFont typeface="Arial" panose="020B0604020202020204" pitchFamily="34" charset="0"/>
              <a:buChar char="•"/>
            </a:pPr>
            <a:r>
              <a:rPr lang="am-ET">
                <a:solidFill>
                  <a:schemeClr val="tx1"/>
                </a:solidFill>
              </a:rPr>
              <a:t>ድሕነት መስመር ኦንላይን</a:t>
            </a:r>
            <a:endParaRPr lang="en-US">
              <a:solidFill>
                <a:schemeClr val="tx1"/>
              </a:solidFill>
            </a:endParaRPr>
          </a:p>
          <a:p>
            <a:pPr algn="l">
              <a:spcBef>
                <a:spcPts val="750"/>
              </a:spcBef>
              <a:spcAft>
                <a:spcPts val="750"/>
              </a:spcAft>
              <a:buFont typeface="Arial" panose="020B0604020202020204" pitchFamily="34" charset="0"/>
              <a:buChar char="•"/>
            </a:pPr>
            <a:r>
              <a:rPr lang="am-ET">
                <a:solidFill>
                  <a:schemeClr val="tx1"/>
                </a:solidFill>
              </a:rPr>
              <a:t>ውልቀ ገበናን ድሕንነትን</a:t>
            </a:r>
            <a:endParaRPr lang="en-US" b="0" i="0">
              <a:solidFill>
                <a:schemeClr val="tx1"/>
              </a:solidFill>
              <a:effectLst/>
            </a:endParaRPr>
          </a:p>
          <a:p>
            <a:pPr marL="0" indent="0" algn="l">
              <a:spcBef>
                <a:spcPts val="750"/>
              </a:spcBef>
              <a:spcAft>
                <a:spcPts val="750"/>
              </a:spcAft>
              <a:buNone/>
            </a:pPr>
            <a:endParaRPr lang="en-US" b="0" i="0">
              <a:solidFill>
                <a:schemeClr val="tx1"/>
              </a:solidFill>
              <a:effectLst/>
            </a:endParaRPr>
          </a:p>
        </p:txBody>
      </p:sp>
      <p:sp>
        <p:nvSpPr>
          <p:cNvPr id="4" name="Footer Placeholder 3">
            <a:extLst>
              <a:ext uri="{FF2B5EF4-FFF2-40B4-BE49-F238E27FC236}">
                <a16:creationId xmlns:a16="http://schemas.microsoft.com/office/drawing/2014/main" id="{3116F535-33F0-3D4E-73C2-B0D1DE1164F5}"/>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a:ln>
                  <a:noFill/>
                </a:ln>
                <a:solidFill>
                  <a:prstClr val="black">
                    <a:tint val="75000"/>
                  </a:prstClr>
                </a:solidFill>
                <a:effectLst/>
                <a:uLnTx/>
                <a:uFillTx/>
                <a:latin typeface="Kanit"/>
                <a:ea typeface="+mn-ea"/>
                <a:cs typeface="+mn-cs"/>
              </a:rPr>
              <a:t>WA Digital Inclusion Project | Community Champions Program</a:t>
            </a:r>
          </a:p>
        </p:txBody>
      </p:sp>
      <p:sp>
        <p:nvSpPr>
          <p:cNvPr id="5" name="Slide Number Placeholder 4">
            <a:extLst>
              <a:ext uri="{FF2B5EF4-FFF2-40B4-BE49-F238E27FC236}">
                <a16:creationId xmlns:a16="http://schemas.microsoft.com/office/drawing/2014/main" id="{9B85E4C3-47F4-941E-9B06-1A017A3F10E5}"/>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lang="en-AU" altLang="en-US" sz="1000" b="0" i="0" u="none" strike="noStrike" kern="1200" cap="none" spc="0" normalizeH="0" baseline="0" noProof="0" smtClean="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27368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DD8AC-681F-BA39-9B15-D2912801C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340FF-CF3E-9020-9C92-B62526F1035B}"/>
              </a:ext>
            </a:extLst>
          </p:cNvPr>
          <p:cNvSpPr>
            <a:spLocks noGrp="1"/>
          </p:cNvSpPr>
          <p:nvPr>
            <p:ph type="title"/>
          </p:nvPr>
        </p:nvSpPr>
        <p:spPr>
          <a:xfrm>
            <a:off x="1011821" y="2464673"/>
            <a:ext cx="9228138" cy="1325563"/>
          </a:xfrm>
        </p:spPr>
        <p:txBody>
          <a:bodyPr vert="horz" wrap="square" lIns="91440" tIns="45720" rIns="91440" bIns="45720" numCol="1" rtlCol="0" anchor="ctr" anchorCtr="0" compatLnSpc="1">
            <a:prstTxWarp prst="textNoShape">
              <a:avLst/>
            </a:prstTxWarp>
            <a:normAutofit/>
          </a:bodyPr>
          <a:lstStyle/>
          <a:p>
            <a:r>
              <a:rPr lang="am-ET" sz="5400" noProof="0" dirty="0"/>
              <a:t>ሌላታት</a:t>
            </a:r>
            <a:endParaRPr lang="en-AU" sz="5400" noProof="0" dirty="0"/>
          </a:p>
        </p:txBody>
      </p:sp>
      <p:pic>
        <p:nvPicPr>
          <p:cNvPr id="8" name="Graphic 7" descr="Handshake">
            <a:extLst>
              <a:ext uri="{FF2B5EF4-FFF2-40B4-BE49-F238E27FC236}">
                <a16:creationId xmlns:a16="http://schemas.microsoft.com/office/drawing/2014/main" id="{D8D73F86-D2CE-8C42-E2B9-5676586B73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8388" y="1825625"/>
            <a:ext cx="3929223" cy="3929223"/>
          </a:xfrm>
          <a:prstGeom prst="rect">
            <a:avLst/>
          </a:prstGeom>
        </p:spPr>
      </p:pic>
      <p:sp>
        <p:nvSpPr>
          <p:cNvPr id="27" name="Footer Placeholder 4">
            <a:extLst>
              <a:ext uri="{FF2B5EF4-FFF2-40B4-BE49-F238E27FC236}">
                <a16:creationId xmlns:a16="http://schemas.microsoft.com/office/drawing/2014/main" id="{CB59D246-493E-7E05-ABD3-CD301B29AD0F}"/>
              </a:ext>
            </a:extLst>
          </p:cNvPr>
          <p:cNvSpPr>
            <a:spLocks noGrp="1"/>
          </p:cNvSpPr>
          <p:nvPr>
            <p:ph type="ftr" sz="quarter" idx="10"/>
          </p:nvPr>
        </p:nvSpPr>
        <p:spPr>
          <a:xfrm>
            <a:off x="838200" y="6273800"/>
            <a:ext cx="7526338" cy="244475"/>
          </a:xfrm>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AU" sz="1000" b="0" i="0" u="none" strike="noStrike" kern="1200" cap="none" spc="0" normalizeH="0" baseline="0" noProof="0">
                <a:ln>
                  <a:noFill/>
                </a:ln>
                <a:solidFill>
                  <a:prstClr val="black">
                    <a:tint val="75000"/>
                  </a:prstClr>
                </a:solidFill>
                <a:effectLst/>
                <a:uLnTx/>
                <a:uFillTx/>
                <a:latin typeface="Kanit"/>
                <a:ea typeface="+mn-ea"/>
                <a:cs typeface="+mn-cs"/>
              </a:rPr>
              <a:t>WA Digital Inclusion Project | Community Champions Program</a:t>
            </a:r>
          </a:p>
        </p:txBody>
      </p:sp>
      <p:sp>
        <p:nvSpPr>
          <p:cNvPr id="4" name="Slide Number Placeholder 3">
            <a:extLst>
              <a:ext uri="{FF2B5EF4-FFF2-40B4-BE49-F238E27FC236}">
                <a16:creationId xmlns:a16="http://schemas.microsoft.com/office/drawing/2014/main" id="{D8291201-1C7B-1336-BA75-3C655249D170}"/>
              </a:ext>
            </a:extLst>
          </p:cNvPr>
          <p:cNvSpPr>
            <a:spLocks noGrp="1"/>
          </p:cNvSpPr>
          <p:nvPr>
            <p:ph type="sldNum" sz="quarter" idx="11"/>
          </p:nvPr>
        </p:nvSpPr>
        <p:spPr>
          <a:xfrm>
            <a:off x="8610600" y="6273800"/>
            <a:ext cx="2743200" cy="244475"/>
          </a:xfrm>
        </p:spPr>
        <p:txBody>
          <a:bodyPr vert="horz" wrap="square" lIns="91440" tIns="45720" rIns="91440" bIns="45720" numCol="1" rtlCol="0" anchor="ctr" anchorCtr="0" compatLnSpc="1">
            <a:prstTxWarp prst="textNoShape">
              <a:avLst/>
            </a:prstTxWarp>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C4C527D1-A219-4ED2-A5FE-8036C7832E50}" type="slidenum">
              <a:rPr kumimoji="0" lang="en-AU" altLang="en-US" sz="1000" b="0" i="0" u="none" strike="noStrike" kern="1200" cap="none" spc="0" normalizeH="0" baseline="0" noProof="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ts val="600"/>
                </a:spcAft>
                <a:buClrTx/>
                <a:buSzTx/>
                <a:buFontTx/>
                <a:buNone/>
                <a:tabLst/>
                <a:defRPr/>
              </a:pPr>
              <a:t>6</a:t>
            </a:fld>
            <a:endParaRPr kumimoji="0" lang="en-AU"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3" name="Content Placeholder 2">
            <a:extLst>
              <a:ext uri="{FF2B5EF4-FFF2-40B4-BE49-F238E27FC236}">
                <a16:creationId xmlns:a16="http://schemas.microsoft.com/office/drawing/2014/main" id="{5CDB2D64-D19E-82A6-92D8-B3B8A1BE1153}"/>
              </a:ext>
            </a:extLst>
          </p:cNvPr>
          <p:cNvSpPr>
            <a:spLocks noGrp="1"/>
          </p:cNvSpPr>
          <p:nvPr>
            <p:ph idx="1"/>
          </p:nvPr>
        </p:nvSpPr>
        <p:spPr>
          <a:xfrm>
            <a:off x="838200" y="3878663"/>
            <a:ext cx="5120473" cy="1778559"/>
          </a:xfrm>
        </p:spPr>
        <p:txBody>
          <a:bodyPr/>
          <a:lstStyle/>
          <a:p>
            <a:r>
              <a:rPr lang="am-ET">
                <a:solidFill>
                  <a:schemeClr val="tx1"/>
                </a:solidFill>
              </a:rPr>
              <a:t>ነቲ ጉጅለ ንርእስኻ ኣፋልጥ</a:t>
            </a:r>
            <a:endParaRPr lang="en-AU">
              <a:solidFill>
                <a:schemeClr val="tx1"/>
              </a:solidFill>
            </a:endParaRPr>
          </a:p>
          <a:p>
            <a:r>
              <a:rPr lang="am-ET">
                <a:solidFill>
                  <a:schemeClr val="tx1"/>
                </a:solidFill>
              </a:rPr>
              <a:t>ናብ ኦንላይን ኣቲኻ ክትጥቀም ክተደሊ ከለኻ ናይ መን  ሓገዝ ከምትሓትት ልምድኻ ኣካፍል፡፡</a:t>
            </a:r>
            <a:endParaRPr lang="en-AU">
              <a:solidFill>
                <a:schemeClr val="tx1"/>
              </a:solidFill>
            </a:endParaRPr>
          </a:p>
        </p:txBody>
      </p:sp>
    </p:spTree>
    <p:extLst>
      <p:ext uri="{BB962C8B-B14F-4D97-AF65-F5344CB8AC3E}">
        <p14:creationId xmlns:p14="http://schemas.microsoft.com/office/powerpoint/2010/main" val="1927750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29827-7FEA-BF70-BEF1-F68A0D22C2ED}"/>
              </a:ext>
            </a:extLst>
          </p:cNvPr>
          <p:cNvSpPr>
            <a:spLocks noGrp="1"/>
          </p:cNvSpPr>
          <p:nvPr>
            <p:ph type="title"/>
          </p:nvPr>
        </p:nvSpPr>
        <p:spPr>
          <a:xfrm>
            <a:off x="838200" y="365125"/>
            <a:ext cx="9228138" cy="1325563"/>
          </a:xfrm>
        </p:spPr>
        <p:txBody>
          <a:bodyPr wrap="square" anchor="ctr">
            <a:normAutofit/>
          </a:bodyPr>
          <a:lstStyle/>
          <a:p>
            <a:r>
              <a:rPr lang="am-ET"/>
              <a:t>ብዛዕባ ኢንተርኔት ሓደ ሓደ ንበል እምበኣር</a:t>
            </a:r>
            <a:br>
              <a:rPr lang="am-ET"/>
            </a:br>
            <a:endParaRPr lang="en-AU"/>
          </a:p>
        </p:txBody>
      </p:sp>
      <p:sp>
        <p:nvSpPr>
          <p:cNvPr id="5" name="Footer Placeholder 4">
            <a:extLst>
              <a:ext uri="{FF2B5EF4-FFF2-40B4-BE49-F238E27FC236}">
                <a16:creationId xmlns:a16="http://schemas.microsoft.com/office/drawing/2014/main" id="{298E74C4-44C9-71C5-C779-43166DA4C6CF}"/>
              </a:ext>
            </a:extLst>
          </p:cNvPr>
          <p:cNvSpPr>
            <a:spLocks noGrp="1"/>
          </p:cNvSpPr>
          <p:nvPr>
            <p:ph type="ftr" sz="quarter" idx="10"/>
          </p:nvPr>
        </p:nvSpPr>
        <p:spPr>
          <a:xfrm>
            <a:off x="838200" y="6273800"/>
            <a:ext cx="7526338" cy="244475"/>
          </a:xfrm>
        </p:spPr>
        <p:txBody>
          <a:bodyPr anchor="ctr">
            <a:normAutofit/>
          </a:bodyPr>
          <a:lstStyle/>
          <a:p>
            <a:pPr fontAlgn="base">
              <a:spcBef>
                <a:spcPct val="0"/>
              </a:spcBef>
              <a:spcAft>
                <a:spcPts val="600"/>
              </a:spcAft>
            </a:pPr>
            <a:r>
              <a:rPr lang="en-US" altLang="en-US"/>
              <a:t>WA Digital Inclusion Project | Community Champions Program</a:t>
            </a:r>
          </a:p>
        </p:txBody>
      </p:sp>
      <p:sp>
        <p:nvSpPr>
          <p:cNvPr id="6" name="Slide Number Placeholder 5">
            <a:extLst>
              <a:ext uri="{FF2B5EF4-FFF2-40B4-BE49-F238E27FC236}">
                <a16:creationId xmlns:a16="http://schemas.microsoft.com/office/drawing/2014/main" id="{0AA29386-457D-07B9-E802-6ED89F497585}"/>
              </a:ext>
            </a:extLst>
          </p:cNvPr>
          <p:cNvSpPr>
            <a:spLocks noGrp="1"/>
          </p:cNvSpPr>
          <p:nvPr>
            <p:ph type="sldNum" sz="quarter" idx="11"/>
          </p:nvPr>
        </p:nvSpPr>
        <p:spPr>
          <a:xfrm>
            <a:off x="8610600" y="6273800"/>
            <a:ext cx="2743200" cy="244475"/>
          </a:xfrm>
        </p:spPr>
        <p:txBody>
          <a:bodyPr wrap="square" anchor="ctr">
            <a:normAutofit/>
          </a:bodyPr>
          <a:lstStyle/>
          <a:p>
            <a:pPr>
              <a:spcAft>
                <a:spcPts val="600"/>
              </a:spcAft>
              <a:defRPr/>
            </a:pPr>
            <a:fld id="{511E3F05-CEF4-4D87-B638-1AE1855C9A6B}" type="slidenum">
              <a:rPr lang="en-AU" altLang="en-US" smtClean="0"/>
              <a:pPr>
                <a:spcAft>
                  <a:spcPts val="600"/>
                </a:spcAft>
                <a:defRPr/>
              </a:pPr>
              <a:t>7</a:t>
            </a:fld>
            <a:endParaRPr lang="en-AU" altLang="en-US"/>
          </a:p>
        </p:txBody>
      </p:sp>
      <p:graphicFrame>
        <p:nvGraphicFramePr>
          <p:cNvPr id="8" name="Content Placeholder 2">
            <a:extLst>
              <a:ext uri="{FF2B5EF4-FFF2-40B4-BE49-F238E27FC236}">
                <a16:creationId xmlns:a16="http://schemas.microsoft.com/office/drawing/2014/main" id="{82FAE641-AA63-E17F-9BF6-72C75B32371C}"/>
              </a:ext>
            </a:extLst>
          </p:cNvPr>
          <p:cNvGraphicFramePr>
            <a:graphicFrameLocks noGrp="1"/>
          </p:cNvGraphicFramePr>
          <p:nvPr>
            <p:ph idx="1"/>
            <p:extLst>
              <p:ext uri="{D42A27DB-BD31-4B8C-83A1-F6EECF244321}">
                <p14:modId xmlns:p14="http://schemas.microsoft.com/office/powerpoint/2010/main" val="4246462991"/>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4315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F28EC-2C03-AE7F-4933-FE0B3C3F48BF}"/>
              </a:ext>
            </a:extLst>
          </p:cNvPr>
          <p:cNvSpPr>
            <a:spLocks noGrp="1"/>
          </p:cNvSpPr>
          <p:nvPr>
            <p:ph type="title"/>
          </p:nvPr>
        </p:nvSpPr>
        <p:spPr/>
        <p:txBody>
          <a:bodyPr/>
          <a:lstStyle/>
          <a:p>
            <a:r>
              <a:rPr lang="am-ET"/>
              <a:t>ኢንተርኔት እንታይ እዩ</a:t>
            </a:r>
            <a:r>
              <a:rPr lang="en-AU"/>
              <a:t>?</a:t>
            </a:r>
          </a:p>
        </p:txBody>
      </p:sp>
      <p:sp>
        <p:nvSpPr>
          <p:cNvPr id="3" name="Content Placeholder 2">
            <a:extLst>
              <a:ext uri="{FF2B5EF4-FFF2-40B4-BE49-F238E27FC236}">
                <a16:creationId xmlns:a16="http://schemas.microsoft.com/office/drawing/2014/main" id="{C54B5F66-D936-B85F-B0E7-B2C1B11D7873}"/>
              </a:ext>
            </a:extLst>
          </p:cNvPr>
          <p:cNvSpPr>
            <a:spLocks noGrp="1"/>
          </p:cNvSpPr>
          <p:nvPr>
            <p:ph idx="1"/>
          </p:nvPr>
        </p:nvSpPr>
        <p:spPr>
          <a:xfrm>
            <a:off x="838200" y="2582425"/>
            <a:ext cx="10515600" cy="2526149"/>
          </a:xfrm>
        </p:spPr>
        <p:txBody>
          <a:bodyPr/>
          <a:lstStyle/>
          <a:p>
            <a:pPr marL="0" indent="0" algn="ctr">
              <a:buNone/>
            </a:pPr>
            <a:r>
              <a:rPr lang="am-ET" sz="3200">
                <a:solidFill>
                  <a:schemeClr val="tx1"/>
                </a:solidFill>
              </a:rPr>
              <a:t>ነዚ ቪድዮ እዚ ተመልከት</a:t>
            </a:r>
            <a:r>
              <a:rPr lang="en-AU" sz="3200">
                <a:solidFill>
                  <a:schemeClr val="tx1"/>
                </a:solidFill>
              </a:rPr>
              <a:t>:</a:t>
            </a:r>
          </a:p>
          <a:p>
            <a:pPr marL="0" indent="0" algn="ctr">
              <a:buNone/>
            </a:pPr>
            <a:r>
              <a:rPr lang="en-AU" sz="3200">
                <a:hlinkClick r:id="rId3"/>
              </a:rPr>
              <a:t>https://vimeo.com/233940469</a:t>
            </a:r>
            <a:r>
              <a:rPr lang="en-AU" sz="3200"/>
              <a:t> </a:t>
            </a:r>
          </a:p>
        </p:txBody>
      </p:sp>
      <p:sp>
        <p:nvSpPr>
          <p:cNvPr id="4" name="Footer Placeholder 3">
            <a:extLst>
              <a:ext uri="{FF2B5EF4-FFF2-40B4-BE49-F238E27FC236}">
                <a16:creationId xmlns:a16="http://schemas.microsoft.com/office/drawing/2014/main" id="{FC51F2AD-9FD3-218D-C1F9-140A52079BB6}"/>
              </a:ext>
            </a:extLst>
          </p:cNvPr>
          <p:cNvSpPr>
            <a:spLocks noGrp="1"/>
          </p:cNvSpPr>
          <p:nvPr>
            <p:ph type="ftr" sz="quarter" idx="10"/>
          </p:nvPr>
        </p:nvSpPr>
        <p:spPr/>
        <p:txBody>
          <a:bodyPr/>
          <a:lstStyle/>
          <a:p>
            <a:pPr>
              <a:defRPr/>
            </a:pPr>
            <a:r>
              <a:rPr lang="en-AU"/>
              <a:t>WA Digital Inclusion Project | Community Champions Program</a:t>
            </a:r>
          </a:p>
        </p:txBody>
      </p:sp>
      <p:sp>
        <p:nvSpPr>
          <p:cNvPr id="5" name="Slide Number Placeholder 4">
            <a:extLst>
              <a:ext uri="{FF2B5EF4-FFF2-40B4-BE49-F238E27FC236}">
                <a16:creationId xmlns:a16="http://schemas.microsoft.com/office/drawing/2014/main" id="{8B221ABF-C454-C61F-692C-29F5BB02BBA2}"/>
              </a:ext>
            </a:extLst>
          </p:cNvPr>
          <p:cNvSpPr>
            <a:spLocks noGrp="1"/>
          </p:cNvSpPr>
          <p:nvPr>
            <p:ph type="sldNum" sz="quarter" idx="11"/>
          </p:nvPr>
        </p:nvSpPr>
        <p:spPr/>
        <p:txBody>
          <a:bodyPr/>
          <a:lstStyle/>
          <a:p>
            <a:pPr>
              <a:defRPr/>
            </a:pPr>
            <a:fld id="{3BD15210-6865-4F66-8164-C0556A8C2866}" type="slidenum">
              <a:rPr lang="en-AU" altLang="en-US" smtClean="0"/>
              <a:pPr>
                <a:defRPr/>
              </a:pPr>
              <a:t>8</a:t>
            </a:fld>
            <a:endParaRPr lang="en-AU" altLang="en-US"/>
          </a:p>
        </p:txBody>
      </p:sp>
    </p:spTree>
    <p:extLst>
      <p:ext uri="{BB962C8B-B14F-4D97-AF65-F5344CB8AC3E}">
        <p14:creationId xmlns:p14="http://schemas.microsoft.com/office/powerpoint/2010/main" val="3442644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25CCE-82B9-7C22-EDA4-11AE85FC717B}"/>
              </a:ext>
            </a:extLst>
          </p:cNvPr>
          <p:cNvSpPr>
            <a:spLocks noGrp="1"/>
          </p:cNvSpPr>
          <p:nvPr>
            <p:ph type="title"/>
          </p:nvPr>
        </p:nvSpPr>
        <p:spPr>
          <a:xfrm>
            <a:off x="1481931" y="2766218"/>
            <a:ext cx="9228138" cy="1325563"/>
          </a:xfrm>
        </p:spPr>
        <p:txBody>
          <a:bodyPr/>
          <a:lstStyle/>
          <a:p>
            <a:pPr algn="ctr"/>
            <a:r>
              <a:rPr lang="am-ET" sz="5400"/>
              <a:t>ንኢንተርኔት ንምንታይ ጥ</a:t>
            </a:r>
            <a:r>
              <a:rPr lang="am-ET" sz="5400">
                <a:latin typeface="Nyala" panose="02000504070300020003" pitchFamily="2" charset="0"/>
              </a:rPr>
              <a:t>ቕሚ ኢኻ እተውዕሎ</a:t>
            </a:r>
            <a:r>
              <a:rPr lang="en-AU" sz="5400"/>
              <a:t>?</a:t>
            </a:r>
          </a:p>
        </p:txBody>
      </p:sp>
      <p:sp>
        <p:nvSpPr>
          <p:cNvPr id="4" name="Footer Placeholder 3">
            <a:extLst>
              <a:ext uri="{FF2B5EF4-FFF2-40B4-BE49-F238E27FC236}">
                <a16:creationId xmlns:a16="http://schemas.microsoft.com/office/drawing/2014/main" id="{64C93EA6-E1FB-B5B1-115D-795538F584A9}"/>
              </a:ext>
            </a:extLst>
          </p:cNvPr>
          <p:cNvSpPr>
            <a:spLocks noGrp="1"/>
          </p:cNvSpPr>
          <p:nvPr>
            <p:ph type="ftr" sz="quarter" idx="10"/>
          </p:nvPr>
        </p:nvSpPr>
        <p:spPr/>
        <p:txBody>
          <a:bodyPr/>
          <a:lstStyle/>
          <a:p>
            <a:pPr>
              <a:defRPr/>
            </a:pPr>
            <a:r>
              <a:rPr lang="en-AU"/>
              <a:t>WA Digital Inclusion Project | Community Champions Program</a:t>
            </a:r>
          </a:p>
        </p:txBody>
      </p:sp>
      <p:sp>
        <p:nvSpPr>
          <p:cNvPr id="5" name="Slide Number Placeholder 4">
            <a:extLst>
              <a:ext uri="{FF2B5EF4-FFF2-40B4-BE49-F238E27FC236}">
                <a16:creationId xmlns:a16="http://schemas.microsoft.com/office/drawing/2014/main" id="{2622F613-9949-A0F7-D77E-9963D90F51AC}"/>
              </a:ext>
            </a:extLst>
          </p:cNvPr>
          <p:cNvSpPr>
            <a:spLocks noGrp="1"/>
          </p:cNvSpPr>
          <p:nvPr>
            <p:ph type="sldNum" sz="quarter" idx="11"/>
          </p:nvPr>
        </p:nvSpPr>
        <p:spPr/>
        <p:txBody>
          <a:bodyPr/>
          <a:lstStyle/>
          <a:p>
            <a:pPr>
              <a:defRPr/>
            </a:pPr>
            <a:fld id="{3BD15210-6865-4F66-8164-C0556A8C2866}" type="slidenum">
              <a:rPr lang="en-AU" altLang="en-US" smtClean="0"/>
              <a:pPr>
                <a:defRPr/>
              </a:pPr>
              <a:t>9</a:t>
            </a:fld>
            <a:endParaRPr lang="en-AU" altLang="en-US"/>
          </a:p>
        </p:txBody>
      </p:sp>
    </p:spTree>
    <p:extLst>
      <p:ext uri="{BB962C8B-B14F-4D97-AF65-F5344CB8AC3E}">
        <p14:creationId xmlns:p14="http://schemas.microsoft.com/office/powerpoint/2010/main" val="1208126657"/>
      </p:ext>
    </p:extLst>
  </p:cSld>
  <p:clrMapOvr>
    <a:masterClrMapping/>
  </p:clrMapOvr>
</p:sld>
</file>

<file path=ppt/theme/theme1.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IP_blu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DIP_gradi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IP_blue_noacknowledg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DIP_white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_DIP_gradient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F0F04F5F537047B9E859B809FC98B2" ma:contentTypeVersion="18" ma:contentTypeDescription="Create a new document." ma:contentTypeScope="" ma:versionID="02c8d07715d2272605e295f54e772d67">
  <xsd:schema xmlns:xsd="http://www.w3.org/2001/XMLSchema" xmlns:xs="http://www.w3.org/2001/XMLSchema" xmlns:p="http://schemas.microsoft.com/office/2006/metadata/properties" xmlns:ns2="5e5d6256-5200-4c34-82a9-8b0b259790ba" xmlns:ns3="2cc45243-29f6-4a1c-995b-35ed14ae441a" targetNamespace="http://schemas.microsoft.com/office/2006/metadata/properties" ma:root="true" ma:fieldsID="b51ffc1035a5bdef39916f06e29bf83c" ns2:_="" ns3:_="">
    <xsd:import namespace="5e5d6256-5200-4c34-82a9-8b0b259790ba"/>
    <xsd:import namespace="2cc45243-29f6-4a1c-995b-35ed14ae441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_Flow_SignoffStatu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d6256-5200-4c34-82a9-8b0b25979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2" nillable="true" ma:displayName="Sign-off status" ma:internalName="Sign_x002d_off_x0020_status">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ccae8d7-56e3-403a-a6d6-462ef12788c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c45243-29f6-4a1c-995b-35ed14ae44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0f9f4e8-ea84-464f-93d8-2b64c6f0791b}" ma:internalName="TaxCatchAll" ma:showField="CatchAllData" ma:web="2cc45243-29f6-4a1c-995b-35ed14ae441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cc45243-29f6-4a1c-995b-35ed14ae441a" xsi:nil="true"/>
    <lcf76f155ced4ddcb4097134ff3c332f xmlns="5e5d6256-5200-4c34-82a9-8b0b259790ba">
      <Terms xmlns="http://schemas.microsoft.com/office/infopath/2007/PartnerControls"/>
    </lcf76f155ced4ddcb4097134ff3c332f>
    <_Flow_SignoffStatus xmlns="5e5d6256-5200-4c34-82a9-8b0b259790b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5C7A98-17BD-49B2-A718-770879327AA7}">
  <ds:schemaRefs>
    <ds:schemaRef ds:uri="2cc45243-29f6-4a1c-995b-35ed14ae441a"/>
    <ds:schemaRef ds:uri="5e5d6256-5200-4c34-82a9-8b0b259790b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79DD178-8E42-4EB4-9C09-9C08264450D5}">
  <ds:schemaRefs>
    <ds:schemaRef ds:uri="2cc45243-29f6-4a1c-995b-35ed14ae441a"/>
    <ds:schemaRef ds:uri="5e5d6256-5200-4c34-82a9-8b0b259790b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AB0235B-FBC3-4D5A-B3B8-E8A67163C5D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1933</Words>
  <Application>Microsoft Office PowerPoint</Application>
  <PresentationFormat>Widescreen</PresentationFormat>
  <Paragraphs>188</Paragraphs>
  <Slides>16</Slides>
  <Notes>16</Notes>
  <HiddenSlides>0</HiddenSlides>
  <MMClips>1</MMClips>
  <ScaleCrop>false</ScaleCrop>
  <HeadingPairs>
    <vt:vector size="6" baseType="variant">
      <vt:variant>
        <vt:lpstr>Fonts Used</vt:lpstr>
      </vt:variant>
      <vt:variant>
        <vt:i4>6</vt:i4>
      </vt:variant>
      <vt:variant>
        <vt:lpstr>Theme</vt:lpstr>
      </vt:variant>
      <vt:variant>
        <vt:i4>8</vt:i4>
      </vt:variant>
      <vt:variant>
        <vt:lpstr>Slide Titles</vt:lpstr>
      </vt:variant>
      <vt:variant>
        <vt:i4>16</vt:i4>
      </vt:variant>
    </vt:vector>
  </HeadingPairs>
  <TitlesOfParts>
    <vt:vector size="30" baseType="lpstr">
      <vt:lpstr>Kanit</vt:lpstr>
      <vt:lpstr>-apple-system</vt:lpstr>
      <vt:lpstr>Calibri</vt:lpstr>
      <vt:lpstr>Arial</vt:lpstr>
      <vt:lpstr>Nyala</vt:lpstr>
      <vt:lpstr>Kanit (Body)</vt:lpstr>
      <vt:lpstr>DIP_white</vt:lpstr>
      <vt:lpstr>1_DIP_blue</vt:lpstr>
      <vt:lpstr>3_DIP_gradient</vt:lpstr>
      <vt:lpstr>2_DIP_blue_noacknowledgment</vt:lpstr>
      <vt:lpstr>1_DIP_white_noacknowledgement</vt:lpstr>
      <vt:lpstr>2_DIP_gradient_noacknowledgement</vt:lpstr>
      <vt:lpstr>DIP_white</vt:lpstr>
      <vt:lpstr>1_DIP_white</vt:lpstr>
      <vt:lpstr>ስልጠና ክእለት ዲጂታል –  ናይ ኢንተርኔት ተበጻሕነት  መደብ ተሓለቐቲ ማሕበረሰብ</vt:lpstr>
      <vt:lpstr>መዘኻኸሪ ነጥብታት፤ ከመይ ንኢንተርኔት ተበጻሒ ከምትኸውን </vt:lpstr>
      <vt:lpstr>ኣፍልጦ ንዓዲ ንሃብ</vt:lpstr>
      <vt:lpstr>ናብ ኢንተርኔት ከመይ ተበጻሕቲ ከም እትኸውን፡፡</vt:lpstr>
      <vt:lpstr>ናይ እዚ ክፍለ-ጊዜ ሓፈሻዊ ስእሊ</vt:lpstr>
      <vt:lpstr>ሌላታት</vt:lpstr>
      <vt:lpstr>ብዛዕባ ኢንተርኔት ሓደ ሓደ ንበል እምበኣር </vt:lpstr>
      <vt:lpstr>ኢንተርኔት እንታይ እዩ?</vt:lpstr>
      <vt:lpstr>ንኢንተርኔት ንምንታይ ጥቕሚ ኢኻ እተውዕሎ?</vt:lpstr>
      <vt:lpstr>ኢንተርኔት ንምንታይ ጥቕሚ ተውዕሎ?</vt:lpstr>
      <vt:lpstr>ን ኦንላይን ከመይ ከም እትጥቀም</vt:lpstr>
      <vt:lpstr>ድሕንነት ኦንላይን</vt:lpstr>
      <vt:lpstr>ድሕነቱ ዝተሓለው ርክብ ኦንላይን ይሃልውኻ</vt:lpstr>
      <vt:lpstr>ካልእ እንታይ ሓበሬታ የድሊ ይኸውን?</vt:lpstr>
      <vt:lpstr>ናይ ጻንሒት ሓፈሻዊ ገምጋም - ዓርሰ-ምስትንታን</vt:lpstr>
      <vt:lpstr>የቐንየለይ!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2025-04-28T02:22:30Z</dcterms:created>
  <dcterms:modified xsi:type="dcterms:W3CDTF">2025-09-27T11:10:10Z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0x01010071F0F04F5F537047B9E859B809FC98B2</vt:lpwstr>
  </property>
  <property fmtid="{D5CDD505-2E9C-101B-9397-08002B2CF9AE}" pid="3" name="MediaServiceImageTags">
    <vt:lpwstr/>
  </property>
</Properties>
</file>