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4.xml" ContentType="application/vnd.openxmlformats-officedocument.theme+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theme/theme5.xml" ContentType="application/vnd.openxmlformats-officedocument.theme+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theme/theme6.xml" ContentType="application/vnd.openxmlformats-officedocument.theme+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theme/theme7.xml" ContentType="application/vnd.openxmlformats-officedocument.theme+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2.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embedTrueTypeFonts="1" saveSubsetFonts="1">
  <p:sldMasterIdLst>
    <p:sldMasterId id="2147483676" r:id="rId4"/>
    <p:sldMasterId id="2147483732" r:id="rId5"/>
    <p:sldMasterId id="2147483771" r:id="rId6"/>
    <p:sldMasterId id="2147483745" r:id="rId7"/>
    <p:sldMasterId id="2147483693" r:id="rId8"/>
    <p:sldMasterId id="2147483758" r:id="rId9"/>
    <p:sldMasterId id="2147483784" r:id="rId10"/>
    <p:sldMasterId id="2147486483" r:id="rId11"/>
  </p:sldMasterIdLst>
  <p:notesMasterIdLst>
    <p:notesMasterId r:id="rId28"/>
  </p:notesMasterIdLst>
  <p:handoutMasterIdLst>
    <p:handoutMasterId r:id="rId29"/>
  </p:handoutMasterIdLst>
  <p:sldIdLst>
    <p:sldId id="256" r:id="rId12"/>
    <p:sldId id="559" r:id="rId13"/>
    <p:sldId id="307" r:id="rId14"/>
    <p:sldId id="551" r:id="rId15"/>
    <p:sldId id="556" r:id="rId16"/>
    <p:sldId id="557" r:id="rId17"/>
    <p:sldId id="554" r:id="rId18"/>
    <p:sldId id="555" r:id="rId19"/>
    <p:sldId id="562" r:id="rId20"/>
    <p:sldId id="563" r:id="rId21"/>
    <p:sldId id="564" r:id="rId22"/>
    <p:sldId id="574" r:id="rId23"/>
    <p:sldId id="561" r:id="rId24"/>
    <p:sldId id="560" r:id="rId25"/>
    <p:sldId id="567" r:id="rId26"/>
    <p:sldId id="566" r:id="rId27"/>
  </p:sldIdLst>
  <p:sldSz cx="12192000" cy="6858000"/>
  <p:notesSz cx="6797675" cy="9926638"/>
  <p:embeddedFontLst>
    <p:embeddedFont>
      <p:font typeface="Kanit" panose="020B0604020202020204" charset="-34"/>
      <p:regular r:id="rId30"/>
      <p:bold r:id="rId31"/>
      <p:italic r:id="rId32"/>
      <p:boldItalic r:id="rId33"/>
    </p:embeddedFont>
  </p:embeddedFontLst>
  <p:defaultTextStyle>
    <a:defPPr>
      <a:defRPr lang="en-US"/>
    </a:defPPr>
    <a:lvl1pPr algn="l" rtl="0" eaLnBrk="0" fontAlgn="base" hangingPunct="0">
      <a:spcBef>
        <a:spcPct val="0"/>
      </a:spcBef>
      <a:spcAft>
        <a:spcPct val="0"/>
      </a:spcAft>
      <a:defRPr kern="1200">
        <a:solidFill>
          <a:schemeClr val="tx1"/>
        </a:solidFill>
        <a:latin typeface="Kanit" panose="020B0502040204020203" charset="0"/>
        <a:ea typeface="+mn-ea"/>
        <a:cs typeface="+mn-cs"/>
      </a:defRPr>
    </a:lvl1pPr>
    <a:lvl2pPr marL="457200" algn="l" rtl="0" eaLnBrk="0" fontAlgn="base" hangingPunct="0">
      <a:spcBef>
        <a:spcPct val="0"/>
      </a:spcBef>
      <a:spcAft>
        <a:spcPct val="0"/>
      </a:spcAft>
      <a:defRPr kern="1200">
        <a:solidFill>
          <a:schemeClr val="tx1"/>
        </a:solidFill>
        <a:latin typeface="Kanit" panose="020B0502040204020203" charset="0"/>
        <a:ea typeface="+mn-ea"/>
        <a:cs typeface="+mn-cs"/>
      </a:defRPr>
    </a:lvl2pPr>
    <a:lvl3pPr marL="914400" algn="l" rtl="0" eaLnBrk="0" fontAlgn="base" hangingPunct="0">
      <a:spcBef>
        <a:spcPct val="0"/>
      </a:spcBef>
      <a:spcAft>
        <a:spcPct val="0"/>
      </a:spcAft>
      <a:defRPr kern="1200">
        <a:solidFill>
          <a:schemeClr val="tx1"/>
        </a:solidFill>
        <a:latin typeface="Kanit" panose="020B0502040204020203" charset="0"/>
        <a:ea typeface="+mn-ea"/>
        <a:cs typeface="+mn-cs"/>
      </a:defRPr>
    </a:lvl3pPr>
    <a:lvl4pPr marL="1371600" algn="l" rtl="0" eaLnBrk="0" fontAlgn="base" hangingPunct="0">
      <a:spcBef>
        <a:spcPct val="0"/>
      </a:spcBef>
      <a:spcAft>
        <a:spcPct val="0"/>
      </a:spcAft>
      <a:defRPr kern="1200">
        <a:solidFill>
          <a:schemeClr val="tx1"/>
        </a:solidFill>
        <a:latin typeface="Kanit" panose="020B0502040204020203" charset="0"/>
        <a:ea typeface="+mn-ea"/>
        <a:cs typeface="+mn-cs"/>
      </a:defRPr>
    </a:lvl4pPr>
    <a:lvl5pPr marL="1828800" algn="l" rtl="0" eaLnBrk="0" fontAlgn="base" hangingPunct="0">
      <a:spcBef>
        <a:spcPct val="0"/>
      </a:spcBef>
      <a:spcAft>
        <a:spcPct val="0"/>
      </a:spcAft>
      <a:defRPr kern="1200">
        <a:solidFill>
          <a:schemeClr val="tx1"/>
        </a:solidFill>
        <a:latin typeface="Kanit" panose="020B0502040204020203" charset="0"/>
        <a:ea typeface="+mn-ea"/>
        <a:cs typeface="+mn-cs"/>
      </a:defRPr>
    </a:lvl5pPr>
    <a:lvl6pPr marL="2286000" algn="l" defTabSz="914400" rtl="0" eaLnBrk="1" latinLnBrk="0" hangingPunct="1">
      <a:defRPr kern="1200">
        <a:solidFill>
          <a:schemeClr val="tx1"/>
        </a:solidFill>
        <a:latin typeface="Kanit" panose="020B0502040204020203" charset="0"/>
        <a:ea typeface="+mn-ea"/>
        <a:cs typeface="+mn-cs"/>
      </a:defRPr>
    </a:lvl6pPr>
    <a:lvl7pPr marL="2743200" algn="l" defTabSz="914400" rtl="0" eaLnBrk="1" latinLnBrk="0" hangingPunct="1">
      <a:defRPr kern="1200">
        <a:solidFill>
          <a:schemeClr val="tx1"/>
        </a:solidFill>
        <a:latin typeface="Kanit" panose="020B0502040204020203" charset="0"/>
        <a:ea typeface="+mn-ea"/>
        <a:cs typeface="+mn-cs"/>
      </a:defRPr>
    </a:lvl7pPr>
    <a:lvl8pPr marL="3200400" algn="l" defTabSz="914400" rtl="0" eaLnBrk="1" latinLnBrk="0" hangingPunct="1">
      <a:defRPr kern="1200">
        <a:solidFill>
          <a:schemeClr val="tx1"/>
        </a:solidFill>
        <a:latin typeface="Kanit" panose="020B0502040204020203" charset="0"/>
        <a:ea typeface="+mn-ea"/>
        <a:cs typeface="+mn-cs"/>
      </a:defRPr>
    </a:lvl8pPr>
    <a:lvl9pPr marL="3657600" algn="l" defTabSz="914400" rtl="0" eaLnBrk="1" latinLnBrk="0" hangingPunct="1">
      <a:defRPr kern="1200">
        <a:solidFill>
          <a:schemeClr val="tx1"/>
        </a:solidFill>
        <a:latin typeface="Kanit" panose="020B0502040204020203" charset="0"/>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962B2"/>
    <a:srgbClr val="F4867C"/>
    <a:srgbClr val="FFFFFF"/>
    <a:srgbClr val="FFD38F"/>
    <a:srgbClr val="E9E9EB"/>
    <a:srgbClr val="F5F5F5"/>
    <a:srgbClr val="F9CADB"/>
    <a:srgbClr val="B9B9B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37CE84F3-28C3-443E-9E96-99CF82512B78}" styleName="Dark Style 1 - Accent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26667" autoAdjust="0"/>
  </p:normalViewPr>
  <p:slideViewPr>
    <p:cSldViewPr snapToGrid="0">
      <p:cViewPr varScale="1">
        <p:scale>
          <a:sx n="22" d="100"/>
          <a:sy n="22" d="100"/>
        </p:scale>
        <p:origin x="3024" y="24"/>
      </p:cViewPr>
      <p:guideLst/>
    </p:cSldViewPr>
  </p:slideViewPr>
  <p:notesTextViewPr>
    <p:cViewPr>
      <p:scale>
        <a:sx n="1" d="1"/>
        <a:sy n="1" d="1"/>
      </p:scale>
      <p:origin x="0" y="0"/>
    </p:cViewPr>
  </p:notesTextViewPr>
  <p:notesViewPr>
    <p:cSldViewPr snapToGrid="0">
      <p:cViewPr varScale="1">
        <p:scale>
          <a:sx n="80" d="100"/>
          <a:sy n="80" d="100"/>
        </p:scale>
        <p:origin x="4014" y="10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2.xml"/><Relationship Id="rId18" Type="http://schemas.openxmlformats.org/officeDocument/2006/relationships/slide" Target="slides/slide7.xml"/><Relationship Id="rId26" Type="http://schemas.openxmlformats.org/officeDocument/2006/relationships/slide" Target="slides/slide15.xml"/><Relationship Id="rId21" Type="http://schemas.openxmlformats.org/officeDocument/2006/relationships/slide" Target="slides/slide10.xml"/><Relationship Id="rId34" Type="http://schemas.openxmlformats.org/officeDocument/2006/relationships/presProps" Target="presProps.xml"/><Relationship Id="rId7" Type="http://schemas.openxmlformats.org/officeDocument/2006/relationships/slideMaster" Target="slideMasters/slideMaster4.xml"/><Relationship Id="rId12" Type="http://schemas.openxmlformats.org/officeDocument/2006/relationships/slide" Target="slides/slide1.xml"/><Relationship Id="rId17" Type="http://schemas.openxmlformats.org/officeDocument/2006/relationships/slide" Target="slides/slide6.xml"/><Relationship Id="rId25" Type="http://schemas.openxmlformats.org/officeDocument/2006/relationships/slide" Target="slides/slide14.xml"/><Relationship Id="rId33" Type="http://schemas.openxmlformats.org/officeDocument/2006/relationships/font" Target="fonts/font4.fntdata"/><Relationship Id="rId38"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5.xml"/><Relationship Id="rId20" Type="http://schemas.openxmlformats.org/officeDocument/2006/relationships/slide" Target="slides/slide9.xml"/><Relationship Id="rId29"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Master" Target="slideMasters/slideMaster8.xml"/><Relationship Id="rId24" Type="http://schemas.openxmlformats.org/officeDocument/2006/relationships/slide" Target="slides/slide13.xml"/><Relationship Id="rId32" Type="http://schemas.openxmlformats.org/officeDocument/2006/relationships/font" Target="fonts/font3.fntdata"/><Relationship Id="rId37"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4.xml"/><Relationship Id="rId23" Type="http://schemas.openxmlformats.org/officeDocument/2006/relationships/slide" Target="slides/slide12.xml"/><Relationship Id="rId28" Type="http://schemas.openxmlformats.org/officeDocument/2006/relationships/notesMaster" Target="notesMasters/notesMaster1.xml"/><Relationship Id="rId36" Type="http://schemas.openxmlformats.org/officeDocument/2006/relationships/theme" Target="theme/theme1.xml"/><Relationship Id="rId10" Type="http://schemas.openxmlformats.org/officeDocument/2006/relationships/slideMaster" Target="slideMasters/slideMaster7.xml"/><Relationship Id="rId19" Type="http://schemas.openxmlformats.org/officeDocument/2006/relationships/slide" Target="slides/slide8.xml"/><Relationship Id="rId31" Type="http://schemas.openxmlformats.org/officeDocument/2006/relationships/font" Target="fonts/font2.fntdata"/><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3.xml"/><Relationship Id="rId22" Type="http://schemas.openxmlformats.org/officeDocument/2006/relationships/slide" Target="slides/slide11.xml"/><Relationship Id="rId27" Type="http://schemas.openxmlformats.org/officeDocument/2006/relationships/slide" Target="slides/slide16.xml"/><Relationship Id="rId30" Type="http://schemas.openxmlformats.org/officeDocument/2006/relationships/font" Target="fonts/font1.fntdata"/><Relationship Id="rId35" Type="http://schemas.openxmlformats.org/officeDocument/2006/relationships/viewProps" Target="viewProps.xml"/><Relationship Id="rId8" Type="http://schemas.openxmlformats.org/officeDocument/2006/relationships/slideMaster" Target="slideMasters/slideMaster5.xml"/><Relationship Id="rId3" Type="http://schemas.openxmlformats.org/officeDocument/2006/relationships/customXml" Target="../customXml/item3.xml"/></Relationships>
</file>

<file path=ppt/diagrams/_rels/data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svg"/><Relationship Id="rId1" Type="http://schemas.openxmlformats.org/officeDocument/2006/relationships/image" Target="../media/image11.png"/><Relationship Id="rId6" Type="http://schemas.openxmlformats.org/officeDocument/2006/relationships/image" Target="../media/image16.svg"/><Relationship Id="rId5" Type="http://schemas.openxmlformats.org/officeDocument/2006/relationships/image" Target="../media/image15.png"/><Relationship Id="rId4" Type="http://schemas.openxmlformats.org/officeDocument/2006/relationships/image" Target="../media/image14.svg"/></Relationships>
</file>

<file path=ppt/diagrams/_rels/data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svg"/><Relationship Id="rId1" Type="http://schemas.openxmlformats.org/officeDocument/2006/relationships/image" Target="../media/image17.png"/><Relationship Id="rId6" Type="http://schemas.openxmlformats.org/officeDocument/2006/relationships/image" Target="../media/image22.svg"/><Relationship Id="rId5" Type="http://schemas.openxmlformats.org/officeDocument/2006/relationships/image" Target="../media/image21.png"/><Relationship Id="rId4" Type="http://schemas.openxmlformats.org/officeDocument/2006/relationships/image" Target="../media/image20.svg"/></Relationships>
</file>

<file path=ppt/diagrams/_rels/data3.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svg"/><Relationship Id="rId1" Type="http://schemas.openxmlformats.org/officeDocument/2006/relationships/image" Target="../media/image23.png"/><Relationship Id="rId6" Type="http://schemas.openxmlformats.org/officeDocument/2006/relationships/image" Target="../media/image28.svg"/><Relationship Id="rId5" Type="http://schemas.openxmlformats.org/officeDocument/2006/relationships/image" Target="../media/image27.png"/><Relationship Id="rId4" Type="http://schemas.openxmlformats.org/officeDocument/2006/relationships/image" Target="../media/image26.svg"/></Relationships>
</file>

<file path=ppt/diagrams/_rels/drawing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svg"/><Relationship Id="rId1" Type="http://schemas.openxmlformats.org/officeDocument/2006/relationships/image" Target="../media/image11.png"/><Relationship Id="rId6" Type="http://schemas.openxmlformats.org/officeDocument/2006/relationships/image" Target="../media/image16.svg"/><Relationship Id="rId5" Type="http://schemas.openxmlformats.org/officeDocument/2006/relationships/image" Target="../media/image15.png"/><Relationship Id="rId4" Type="http://schemas.openxmlformats.org/officeDocument/2006/relationships/image" Target="../media/image14.svg"/></Relationships>
</file>

<file path=ppt/diagrams/_rels/drawing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svg"/><Relationship Id="rId1" Type="http://schemas.openxmlformats.org/officeDocument/2006/relationships/image" Target="../media/image17.png"/><Relationship Id="rId6" Type="http://schemas.openxmlformats.org/officeDocument/2006/relationships/image" Target="../media/image22.svg"/><Relationship Id="rId5" Type="http://schemas.openxmlformats.org/officeDocument/2006/relationships/image" Target="../media/image21.png"/><Relationship Id="rId4" Type="http://schemas.openxmlformats.org/officeDocument/2006/relationships/image" Target="../media/image20.svg"/></Relationships>
</file>

<file path=ppt/diagrams/_rels/drawing3.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svg"/><Relationship Id="rId1" Type="http://schemas.openxmlformats.org/officeDocument/2006/relationships/image" Target="../media/image23.png"/><Relationship Id="rId6" Type="http://schemas.openxmlformats.org/officeDocument/2006/relationships/image" Target="../media/image28.svg"/><Relationship Id="rId5" Type="http://schemas.openxmlformats.org/officeDocument/2006/relationships/image" Target="../media/image27.png"/><Relationship Id="rId4" Type="http://schemas.openxmlformats.org/officeDocument/2006/relationships/image" Target="../media/image26.svg"/></Relationships>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0DCF394-F5FF-45F9-84BC-CA876F4CFB91}" type="doc">
      <dgm:prSet loTypeId="urn:microsoft.com/office/officeart/2018/2/layout/IconLabelList" loCatId="icon" qsTypeId="urn:microsoft.com/office/officeart/2005/8/quickstyle/simple1" qsCatId="simple" csTypeId="urn:microsoft.com/office/officeart/2005/8/colors/accent3_2" csCatId="accent3" phldr="1"/>
      <dgm:spPr/>
      <dgm:t>
        <a:bodyPr/>
        <a:lstStyle/>
        <a:p>
          <a:endParaRPr lang="en-US"/>
        </a:p>
      </dgm:t>
    </dgm:pt>
    <dgm:pt modelId="{FEEEA870-76D7-4509-BCE6-704B097A2938}">
      <dgm:prSet/>
      <dgm:spPr/>
      <dgm:t>
        <a:bodyPr/>
        <a:lstStyle/>
        <a:p>
          <a:r>
            <a:rPr lang="prs-AF" dirty="0">
              <a:latin typeface="Kanit (Body)"/>
            </a:rPr>
            <a:t>اینترنت چیست</a:t>
          </a:r>
          <a:endParaRPr lang="en-US" dirty="0">
            <a:latin typeface="Kanit (Body)"/>
          </a:endParaRPr>
        </a:p>
      </dgm:t>
    </dgm:pt>
    <dgm:pt modelId="{52150708-2E65-48A4-9D82-A239416039B8}" type="parTrans" cxnId="{D3BFCC9F-0BC1-4429-9BF3-D454FA4C10F9}">
      <dgm:prSet/>
      <dgm:spPr/>
      <dgm:t>
        <a:bodyPr/>
        <a:lstStyle/>
        <a:p>
          <a:endParaRPr lang="en-US"/>
        </a:p>
      </dgm:t>
    </dgm:pt>
    <dgm:pt modelId="{6CEC35EA-E9EC-4161-996E-28E0A6263917}" type="sibTrans" cxnId="{D3BFCC9F-0BC1-4429-9BF3-D454FA4C10F9}">
      <dgm:prSet/>
      <dgm:spPr/>
      <dgm:t>
        <a:bodyPr/>
        <a:lstStyle/>
        <a:p>
          <a:endParaRPr lang="en-US"/>
        </a:p>
      </dgm:t>
    </dgm:pt>
    <dgm:pt modelId="{38599437-5F9D-4B07-9FB7-EAC9D060FD23}">
      <dgm:prSet/>
      <dgm:spPr/>
      <dgm:t>
        <a:bodyPr/>
        <a:lstStyle/>
        <a:p>
          <a:r>
            <a:rPr lang="prs-AF" dirty="0">
              <a:latin typeface="Kanit (Body)"/>
            </a:rPr>
            <a:t>الزامات (دستگاه، اتصال اینترنت)</a:t>
          </a:r>
        </a:p>
      </dgm:t>
    </dgm:pt>
    <dgm:pt modelId="{F5078FA4-9474-4EEC-847B-215B71D8A143}" type="parTrans" cxnId="{8B0D3102-9EEF-4AE9-AA87-2EE1B506F1EF}">
      <dgm:prSet/>
      <dgm:spPr/>
      <dgm:t>
        <a:bodyPr/>
        <a:lstStyle/>
        <a:p>
          <a:endParaRPr lang="en-US"/>
        </a:p>
      </dgm:t>
    </dgm:pt>
    <dgm:pt modelId="{39109E46-D5E6-419B-900F-27B0EBFC02E0}" type="sibTrans" cxnId="{8B0D3102-9EEF-4AE9-AA87-2EE1B506F1EF}">
      <dgm:prSet/>
      <dgm:spPr/>
      <dgm:t>
        <a:bodyPr/>
        <a:lstStyle/>
        <a:p>
          <a:endParaRPr lang="en-US"/>
        </a:p>
      </dgm:t>
    </dgm:pt>
    <dgm:pt modelId="{EF8DB10D-F894-4D08-95E2-CE8C4F399C44}">
      <dgm:prSet/>
      <dgm:spPr/>
      <dgm:t>
        <a:bodyPr/>
        <a:lstStyle/>
        <a:p>
          <a:r>
            <a:rPr lang="prs-AF" dirty="0">
              <a:latin typeface="Kanit (Body)"/>
            </a:rPr>
            <a:t>نحوه وصل شدن به اینترنت</a:t>
          </a:r>
          <a:endParaRPr lang="en-US" dirty="0">
            <a:latin typeface="Kanit (Body)"/>
          </a:endParaRPr>
        </a:p>
      </dgm:t>
    </dgm:pt>
    <dgm:pt modelId="{8943245C-78D1-43F7-A8BB-FD3258331148}" type="parTrans" cxnId="{0F2199E4-B6F3-418D-9ECB-22998F3666B2}">
      <dgm:prSet/>
      <dgm:spPr/>
      <dgm:t>
        <a:bodyPr/>
        <a:lstStyle/>
        <a:p>
          <a:endParaRPr lang="en-US"/>
        </a:p>
      </dgm:t>
    </dgm:pt>
    <dgm:pt modelId="{B834DB16-8214-4C53-83BF-881AD2788194}" type="sibTrans" cxnId="{0F2199E4-B6F3-418D-9ECB-22998F3666B2}">
      <dgm:prSet/>
      <dgm:spPr/>
      <dgm:t>
        <a:bodyPr/>
        <a:lstStyle/>
        <a:p>
          <a:endParaRPr lang="en-US"/>
        </a:p>
      </dgm:t>
    </dgm:pt>
    <dgm:pt modelId="{D9FD0F7E-A6A7-40D6-BC80-A29F3825B25F}" type="pres">
      <dgm:prSet presAssocID="{60DCF394-F5FF-45F9-84BC-CA876F4CFB91}" presName="root" presStyleCnt="0">
        <dgm:presLayoutVars>
          <dgm:dir/>
          <dgm:resizeHandles val="exact"/>
        </dgm:presLayoutVars>
      </dgm:prSet>
      <dgm:spPr/>
    </dgm:pt>
    <dgm:pt modelId="{7E9DB15E-4D2A-414F-A238-80DFC498251D}" type="pres">
      <dgm:prSet presAssocID="{FEEEA870-76D7-4509-BCE6-704B097A2938}" presName="compNode" presStyleCnt="0"/>
      <dgm:spPr/>
    </dgm:pt>
    <dgm:pt modelId="{E92E38AD-3FC6-45D0-B34E-688141C95EFF}" type="pres">
      <dgm:prSet presAssocID="{FEEEA870-76D7-4509-BCE6-704B097A2938}"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Wireless router"/>
        </a:ext>
      </dgm:extLst>
    </dgm:pt>
    <dgm:pt modelId="{DC236203-4A50-4863-B0A5-3B9CD8A20C95}" type="pres">
      <dgm:prSet presAssocID="{FEEEA870-76D7-4509-BCE6-704B097A2938}" presName="spaceRect" presStyleCnt="0"/>
      <dgm:spPr/>
    </dgm:pt>
    <dgm:pt modelId="{126DBFF0-F1C7-4CC1-9F31-27B0ADBBBE88}" type="pres">
      <dgm:prSet presAssocID="{FEEEA870-76D7-4509-BCE6-704B097A2938}" presName="textRect" presStyleLbl="revTx" presStyleIdx="0" presStyleCnt="3">
        <dgm:presLayoutVars>
          <dgm:chMax val="1"/>
          <dgm:chPref val="1"/>
        </dgm:presLayoutVars>
      </dgm:prSet>
      <dgm:spPr/>
    </dgm:pt>
    <dgm:pt modelId="{E718AFA4-79CA-4BBB-8A5F-BB0950E99FAA}" type="pres">
      <dgm:prSet presAssocID="{6CEC35EA-E9EC-4161-996E-28E0A6263917}" presName="sibTrans" presStyleCnt="0"/>
      <dgm:spPr/>
    </dgm:pt>
    <dgm:pt modelId="{62037760-D3CA-456F-ACCB-BA324CF9F139}" type="pres">
      <dgm:prSet presAssocID="{38599437-5F9D-4B07-9FB7-EAC9D060FD23}" presName="compNode" presStyleCnt="0"/>
      <dgm:spPr/>
    </dgm:pt>
    <dgm:pt modelId="{A8FDBED9-1FA7-4A06-B2D2-6A82CC605E2A}" type="pres">
      <dgm:prSet presAssocID="{38599437-5F9D-4B07-9FB7-EAC9D060FD23}"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Wireless"/>
        </a:ext>
      </dgm:extLst>
    </dgm:pt>
    <dgm:pt modelId="{49466965-370D-47D3-9010-BDE95403AB1B}" type="pres">
      <dgm:prSet presAssocID="{38599437-5F9D-4B07-9FB7-EAC9D060FD23}" presName="spaceRect" presStyleCnt="0"/>
      <dgm:spPr/>
    </dgm:pt>
    <dgm:pt modelId="{9ED3C6B6-CF08-4A73-A5A1-821EBB88D088}" type="pres">
      <dgm:prSet presAssocID="{38599437-5F9D-4B07-9FB7-EAC9D060FD23}" presName="textRect" presStyleLbl="revTx" presStyleIdx="1" presStyleCnt="3">
        <dgm:presLayoutVars>
          <dgm:chMax val="1"/>
          <dgm:chPref val="1"/>
        </dgm:presLayoutVars>
      </dgm:prSet>
      <dgm:spPr/>
    </dgm:pt>
    <dgm:pt modelId="{CC4EB168-4F57-4260-BEF6-3F8B07ACEB83}" type="pres">
      <dgm:prSet presAssocID="{39109E46-D5E6-419B-900F-27B0EBFC02E0}" presName="sibTrans" presStyleCnt="0"/>
      <dgm:spPr/>
    </dgm:pt>
    <dgm:pt modelId="{4EF68DEB-5ADC-4CD4-B008-2433CA5E2083}" type="pres">
      <dgm:prSet presAssocID="{EF8DB10D-F894-4D08-95E2-CE8C4F399C44}" presName="compNode" presStyleCnt="0"/>
      <dgm:spPr/>
    </dgm:pt>
    <dgm:pt modelId="{04378CDC-33C8-47C5-BEE1-1BBDA30E6621}" type="pres">
      <dgm:prSet presAssocID="{EF8DB10D-F894-4D08-95E2-CE8C4F399C44}"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Wi-Fi"/>
        </a:ext>
      </dgm:extLst>
    </dgm:pt>
    <dgm:pt modelId="{69A8023B-7569-4FD5-BDEB-F09FDD3D847C}" type="pres">
      <dgm:prSet presAssocID="{EF8DB10D-F894-4D08-95E2-CE8C4F399C44}" presName="spaceRect" presStyleCnt="0"/>
      <dgm:spPr/>
    </dgm:pt>
    <dgm:pt modelId="{433C1E45-6E43-4C65-9D78-48A7CB05B6CC}" type="pres">
      <dgm:prSet presAssocID="{EF8DB10D-F894-4D08-95E2-CE8C4F399C44}" presName="textRect" presStyleLbl="revTx" presStyleIdx="2" presStyleCnt="3">
        <dgm:presLayoutVars>
          <dgm:chMax val="1"/>
          <dgm:chPref val="1"/>
        </dgm:presLayoutVars>
      </dgm:prSet>
      <dgm:spPr/>
    </dgm:pt>
  </dgm:ptLst>
  <dgm:cxnLst>
    <dgm:cxn modelId="{8B0D3102-9EEF-4AE9-AA87-2EE1B506F1EF}" srcId="{60DCF394-F5FF-45F9-84BC-CA876F4CFB91}" destId="{38599437-5F9D-4B07-9FB7-EAC9D060FD23}" srcOrd="1" destOrd="0" parTransId="{F5078FA4-9474-4EEC-847B-215B71D8A143}" sibTransId="{39109E46-D5E6-419B-900F-27B0EBFC02E0}"/>
    <dgm:cxn modelId="{48595B49-206C-4DF5-9049-D1760B74041F}" type="presOf" srcId="{38599437-5F9D-4B07-9FB7-EAC9D060FD23}" destId="{9ED3C6B6-CF08-4A73-A5A1-821EBB88D088}" srcOrd="0" destOrd="0" presId="urn:microsoft.com/office/officeart/2018/2/layout/IconLabelList"/>
    <dgm:cxn modelId="{D3BFCC9F-0BC1-4429-9BF3-D454FA4C10F9}" srcId="{60DCF394-F5FF-45F9-84BC-CA876F4CFB91}" destId="{FEEEA870-76D7-4509-BCE6-704B097A2938}" srcOrd="0" destOrd="0" parTransId="{52150708-2E65-48A4-9D82-A239416039B8}" sibTransId="{6CEC35EA-E9EC-4161-996E-28E0A6263917}"/>
    <dgm:cxn modelId="{11C1FDA5-C2E5-4D8D-8A26-8E7E3E5E8477}" type="presOf" srcId="{FEEEA870-76D7-4509-BCE6-704B097A2938}" destId="{126DBFF0-F1C7-4CC1-9F31-27B0ADBBBE88}" srcOrd="0" destOrd="0" presId="urn:microsoft.com/office/officeart/2018/2/layout/IconLabelList"/>
    <dgm:cxn modelId="{E27BE7AE-DDA7-4E09-AC71-13948F95E9E9}" type="presOf" srcId="{60DCF394-F5FF-45F9-84BC-CA876F4CFB91}" destId="{D9FD0F7E-A6A7-40D6-BC80-A29F3825B25F}" srcOrd="0" destOrd="0" presId="urn:microsoft.com/office/officeart/2018/2/layout/IconLabelList"/>
    <dgm:cxn modelId="{910700CE-6A88-47E4-A0CE-996B159DB3F9}" type="presOf" srcId="{EF8DB10D-F894-4D08-95E2-CE8C4F399C44}" destId="{433C1E45-6E43-4C65-9D78-48A7CB05B6CC}" srcOrd="0" destOrd="0" presId="urn:microsoft.com/office/officeart/2018/2/layout/IconLabelList"/>
    <dgm:cxn modelId="{0F2199E4-B6F3-418D-9ECB-22998F3666B2}" srcId="{60DCF394-F5FF-45F9-84BC-CA876F4CFB91}" destId="{EF8DB10D-F894-4D08-95E2-CE8C4F399C44}" srcOrd="2" destOrd="0" parTransId="{8943245C-78D1-43F7-A8BB-FD3258331148}" sibTransId="{B834DB16-8214-4C53-83BF-881AD2788194}"/>
    <dgm:cxn modelId="{98309D71-A6A6-4D67-87F7-D39EF29FD24D}" type="presParOf" srcId="{D9FD0F7E-A6A7-40D6-BC80-A29F3825B25F}" destId="{7E9DB15E-4D2A-414F-A238-80DFC498251D}" srcOrd="0" destOrd="0" presId="urn:microsoft.com/office/officeart/2018/2/layout/IconLabelList"/>
    <dgm:cxn modelId="{234BF2A9-F5AD-4B36-A9AE-86481EABFFA4}" type="presParOf" srcId="{7E9DB15E-4D2A-414F-A238-80DFC498251D}" destId="{E92E38AD-3FC6-45D0-B34E-688141C95EFF}" srcOrd="0" destOrd="0" presId="urn:microsoft.com/office/officeart/2018/2/layout/IconLabelList"/>
    <dgm:cxn modelId="{C4DA6E89-7F6F-46F2-AC60-0735290B0759}" type="presParOf" srcId="{7E9DB15E-4D2A-414F-A238-80DFC498251D}" destId="{DC236203-4A50-4863-B0A5-3B9CD8A20C95}" srcOrd="1" destOrd="0" presId="urn:microsoft.com/office/officeart/2018/2/layout/IconLabelList"/>
    <dgm:cxn modelId="{AB41CA0C-3EC8-4A86-95B8-00ADBBC5F1D0}" type="presParOf" srcId="{7E9DB15E-4D2A-414F-A238-80DFC498251D}" destId="{126DBFF0-F1C7-4CC1-9F31-27B0ADBBBE88}" srcOrd="2" destOrd="0" presId="urn:microsoft.com/office/officeart/2018/2/layout/IconLabelList"/>
    <dgm:cxn modelId="{EAA5BE48-FA96-4D6E-9375-BB644CDADBB2}" type="presParOf" srcId="{D9FD0F7E-A6A7-40D6-BC80-A29F3825B25F}" destId="{E718AFA4-79CA-4BBB-8A5F-BB0950E99FAA}" srcOrd="1" destOrd="0" presId="urn:microsoft.com/office/officeart/2018/2/layout/IconLabelList"/>
    <dgm:cxn modelId="{F0ADE897-CFFE-4D2C-9906-B46C8D1A9BF8}" type="presParOf" srcId="{D9FD0F7E-A6A7-40D6-BC80-A29F3825B25F}" destId="{62037760-D3CA-456F-ACCB-BA324CF9F139}" srcOrd="2" destOrd="0" presId="urn:microsoft.com/office/officeart/2018/2/layout/IconLabelList"/>
    <dgm:cxn modelId="{A3938D2A-2CD2-4CF9-9184-B10870DC2D13}" type="presParOf" srcId="{62037760-D3CA-456F-ACCB-BA324CF9F139}" destId="{A8FDBED9-1FA7-4A06-B2D2-6A82CC605E2A}" srcOrd="0" destOrd="0" presId="urn:microsoft.com/office/officeart/2018/2/layout/IconLabelList"/>
    <dgm:cxn modelId="{F2D329C0-3DA1-4AFC-A0B2-C82AD2AB311E}" type="presParOf" srcId="{62037760-D3CA-456F-ACCB-BA324CF9F139}" destId="{49466965-370D-47D3-9010-BDE95403AB1B}" srcOrd="1" destOrd="0" presId="urn:microsoft.com/office/officeart/2018/2/layout/IconLabelList"/>
    <dgm:cxn modelId="{BBF24303-2AC5-4E77-82F3-92AE4BD3CFBA}" type="presParOf" srcId="{62037760-D3CA-456F-ACCB-BA324CF9F139}" destId="{9ED3C6B6-CF08-4A73-A5A1-821EBB88D088}" srcOrd="2" destOrd="0" presId="urn:microsoft.com/office/officeart/2018/2/layout/IconLabelList"/>
    <dgm:cxn modelId="{3E8AB271-C6CB-436B-9A9B-875FE7353FEF}" type="presParOf" srcId="{D9FD0F7E-A6A7-40D6-BC80-A29F3825B25F}" destId="{CC4EB168-4F57-4260-BEF6-3F8B07ACEB83}" srcOrd="3" destOrd="0" presId="urn:microsoft.com/office/officeart/2018/2/layout/IconLabelList"/>
    <dgm:cxn modelId="{11104F88-165D-4F2B-A439-D19F8CCA781E}" type="presParOf" srcId="{D9FD0F7E-A6A7-40D6-BC80-A29F3825B25F}" destId="{4EF68DEB-5ADC-4CD4-B008-2433CA5E2083}" srcOrd="4" destOrd="0" presId="urn:microsoft.com/office/officeart/2018/2/layout/IconLabelList"/>
    <dgm:cxn modelId="{E7112BAF-0BFB-4F73-B8C7-5EEFDFC6BB81}" type="presParOf" srcId="{4EF68DEB-5ADC-4CD4-B008-2433CA5E2083}" destId="{04378CDC-33C8-47C5-BEE1-1BBDA30E6621}" srcOrd="0" destOrd="0" presId="urn:microsoft.com/office/officeart/2018/2/layout/IconLabelList"/>
    <dgm:cxn modelId="{E7A3ACE5-5C48-405A-A360-78CAFCCCE26A}" type="presParOf" srcId="{4EF68DEB-5ADC-4CD4-B008-2433CA5E2083}" destId="{69A8023B-7569-4FD5-BDEB-F09FDD3D847C}" srcOrd="1" destOrd="0" presId="urn:microsoft.com/office/officeart/2018/2/layout/IconLabelList"/>
    <dgm:cxn modelId="{89B25F3D-A38F-4C40-B3C6-7C1D117736D8}" type="presParOf" srcId="{4EF68DEB-5ADC-4CD4-B008-2433CA5E2083}" destId="{433C1E45-6E43-4C65-9D78-48A7CB05B6CC}" srcOrd="2" destOrd="0" presId="urn:microsoft.com/office/officeart/2018/2/layout/Icon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612797F-90DB-406A-A7F0-899C9A84CA74}" type="doc">
      <dgm:prSet loTypeId="urn:microsoft.com/office/officeart/2018/5/layout/IconCircleLabelList" loCatId="icon" qsTypeId="urn:microsoft.com/office/officeart/2005/8/quickstyle/simple1" qsCatId="simple" csTypeId="urn:microsoft.com/office/officeart/2005/8/colors/accent0_3" csCatId="mainScheme" phldr="1"/>
      <dgm:spPr/>
      <dgm:t>
        <a:bodyPr/>
        <a:lstStyle/>
        <a:p>
          <a:endParaRPr lang="en-US"/>
        </a:p>
      </dgm:t>
    </dgm:pt>
    <dgm:pt modelId="{DD2036F9-CC2C-409B-BB6D-28FDBF38A1E8}">
      <dgm:prSet custT="1"/>
      <dgm:spPr/>
      <dgm:t>
        <a:bodyPr/>
        <a:lstStyle/>
        <a:p>
          <a:pPr>
            <a:lnSpc>
              <a:spcPct val="100000"/>
            </a:lnSpc>
            <a:defRPr cap="all"/>
          </a:pPr>
          <a:r>
            <a:rPr lang="prs-AF" sz="2000" b="0" i="0" cap="none" baseline="0" dirty="0"/>
            <a:t>استفاده از مرورگر وب</a:t>
          </a:r>
          <a:endParaRPr lang="en-US" sz="2000" cap="none" baseline="0" dirty="0"/>
        </a:p>
      </dgm:t>
    </dgm:pt>
    <dgm:pt modelId="{1CCB7C0B-89DE-4117-92CA-5366D0FFFAD8}" type="parTrans" cxnId="{14A211C3-E5CD-4FAD-B05A-51C982C0A536}">
      <dgm:prSet/>
      <dgm:spPr/>
      <dgm:t>
        <a:bodyPr/>
        <a:lstStyle/>
        <a:p>
          <a:endParaRPr lang="en-US"/>
        </a:p>
      </dgm:t>
    </dgm:pt>
    <dgm:pt modelId="{5E7B32FA-5626-4B0A-B755-A0FFCC2AA625}" type="sibTrans" cxnId="{14A211C3-E5CD-4FAD-B05A-51C982C0A536}">
      <dgm:prSet/>
      <dgm:spPr/>
      <dgm:t>
        <a:bodyPr/>
        <a:lstStyle/>
        <a:p>
          <a:endParaRPr lang="en-US"/>
        </a:p>
      </dgm:t>
    </dgm:pt>
    <dgm:pt modelId="{233AD2ED-0F79-44AE-8639-BFFA7030517B}">
      <dgm:prSet custT="1"/>
      <dgm:spPr/>
      <dgm:t>
        <a:bodyPr/>
        <a:lstStyle/>
        <a:p>
          <a:pPr>
            <a:lnSpc>
              <a:spcPct val="100000"/>
            </a:lnSpc>
            <a:defRPr cap="all"/>
          </a:pPr>
          <a:r>
            <a:rPr lang="prs-AF" sz="2000" b="0" i="0" cap="none" baseline="0" dirty="0"/>
            <a:t>جستجو برای معلومات</a:t>
          </a:r>
          <a:endParaRPr lang="en-US" sz="2000" cap="none" baseline="0" dirty="0"/>
        </a:p>
      </dgm:t>
    </dgm:pt>
    <dgm:pt modelId="{DD693727-C7F3-4772-B4FA-BA205EAC4623}" type="parTrans" cxnId="{B137AB54-78F1-4E23-A7FA-1481B4693704}">
      <dgm:prSet/>
      <dgm:spPr/>
      <dgm:t>
        <a:bodyPr/>
        <a:lstStyle/>
        <a:p>
          <a:endParaRPr lang="en-US"/>
        </a:p>
      </dgm:t>
    </dgm:pt>
    <dgm:pt modelId="{73087D1C-629F-4AC7-9F28-0D5A597E02D9}" type="sibTrans" cxnId="{B137AB54-78F1-4E23-A7FA-1481B4693704}">
      <dgm:prSet/>
      <dgm:spPr/>
      <dgm:t>
        <a:bodyPr/>
        <a:lstStyle/>
        <a:p>
          <a:endParaRPr lang="en-US"/>
        </a:p>
      </dgm:t>
    </dgm:pt>
    <dgm:pt modelId="{F23BDDE0-0547-4B97-BD4B-B773F77E9000}">
      <dgm:prSet custT="1"/>
      <dgm:spPr/>
      <dgm:t>
        <a:bodyPr/>
        <a:lstStyle/>
        <a:p>
          <a:pPr>
            <a:lnSpc>
              <a:spcPct val="100000"/>
            </a:lnSpc>
            <a:defRPr cap="all"/>
          </a:pPr>
          <a:r>
            <a:rPr lang="en-US" sz="2000" b="0" i="0" cap="none" baseline="0" dirty="0"/>
            <a:t> </a:t>
          </a:r>
          <a:r>
            <a:rPr lang="prs-AF" sz="2000" b="0" i="0" cap="none" baseline="0" dirty="0"/>
            <a:t>وبسایت ها</a:t>
          </a:r>
          <a:endParaRPr lang="en-US" sz="2000" cap="none" baseline="0" dirty="0"/>
        </a:p>
      </dgm:t>
    </dgm:pt>
    <dgm:pt modelId="{1D841FF9-2B19-4519-B1A1-B9D04AA29F8E}" type="parTrans" cxnId="{7F1840CC-8A5B-467C-B3A5-CBF874695BBD}">
      <dgm:prSet/>
      <dgm:spPr/>
      <dgm:t>
        <a:bodyPr/>
        <a:lstStyle/>
        <a:p>
          <a:endParaRPr lang="en-US"/>
        </a:p>
      </dgm:t>
    </dgm:pt>
    <dgm:pt modelId="{A9C21E23-2641-436D-9208-6307892E2AFE}" type="sibTrans" cxnId="{7F1840CC-8A5B-467C-B3A5-CBF874695BBD}">
      <dgm:prSet/>
      <dgm:spPr/>
      <dgm:t>
        <a:bodyPr/>
        <a:lstStyle/>
        <a:p>
          <a:endParaRPr lang="en-US"/>
        </a:p>
      </dgm:t>
    </dgm:pt>
    <dgm:pt modelId="{8D6702BC-5122-4CDC-BC59-03E0ACCF0433}" type="pres">
      <dgm:prSet presAssocID="{A612797F-90DB-406A-A7F0-899C9A84CA74}" presName="root" presStyleCnt="0">
        <dgm:presLayoutVars>
          <dgm:dir/>
          <dgm:resizeHandles val="exact"/>
        </dgm:presLayoutVars>
      </dgm:prSet>
      <dgm:spPr/>
    </dgm:pt>
    <dgm:pt modelId="{8D2EC5D1-BFBB-4CCA-A89E-E443196427F0}" type="pres">
      <dgm:prSet presAssocID="{DD2036F9-CC2C-409B-BB6D-28FDBF38A1E8}" presName="compNode" presStyleCnt="0"/>
      <dgm:spPr/>
    </dgm:pt>
    <dgm:pt modelId="{C9797392-E7B9-4CEA-91B9-3A16BA64980E}" type="pres">
      <dgm:prSet presAssocID="{DD2036F9-CC2C-409B-BB6D-28FDBF38A1E8}" presName="iconBgRect" presStyleLbl="bgShp" presStyleIdx="0" presStyleCnt="3"/>
      <dgm:spPr/>
    </dgm:pt>
    <dgm:pt modelId="{E2F04202-03CF-40F1-84F2-A09657B753E3}" type="pres">
      <dgm:prSet presAssocID="{DD2036F9-CC2C-409B-BB6D-28FDBF38A1E8}"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Monitor"/>
        </a:ext>
      </dgm:extLst>
    </dgm:pt>
    <dgm:pt modelId="{ED5BC7BD-1B56-4355-BEBB-5A5D2C5D32EC}" type="pres">
      <dgm:prSet presAssocID="{DD2036F9-CC2C-409B-BB6D-28FDBF38A1E8}" presName="spaceRect" presStyleCnt="0"/>
      <dgm:spPr/>
    </dgm:pt>
    <dgm:pt modelId="{5AA735E8-5D09-4B86-BAE9-CE6AB621A7DF}" type="pres">
      <dgm:prSet presAssocID="{DD2036F9-CC2C-409B-BB6D-28FDBF38A1E8}" presName="textRect" presStyleLbl="revTx" presStyleIdx="0" presStyleCnt="3">
        <dgm:presLayoutVars>
          <dgm:chMax val="1"/>
          <dgm:chPref val="1"/>
        </dgm:presLayoutVars>
      </dgm:prSet>
      <dgm:spPr/>
    </dgm:pt>
    <dgm:pt modelId="{B89E7FD5-F894-48DF-885B-1E49085A1092}" type="pres">
      <dgm:prSet presAssocID="{5E7B32FA-5626-4B0A-B755-A0FFCC2AA625}" presName="sibTrans" presStyleCnt="0"/>
      <dgm:spPr/>
    </dgm:pt>
    <dgm:pt modelId="{C175ACA2-7019-4A3E-B088-B577B927D783}" type="pres">
      <dgm:prSet presAssocID="{233AD2ED-0F79-44AE-8639-BFFA7030517B}" presName="compNode" presStyleCnt="0"/>
      <dgm:spPr/>
    </dgm:pt>
    <dgm:pt modelId="{E4D30F78-174F-415E-B00E-B7AA3442AA9D}" type="pres">
      <dgm:prSet presAssocID="{233AD2ED-0F79-44AE-8639-BFFA7030517B}" presName="iconBgRect" presStyleLbl="bgShp" presStyleIdx="1" presStyleCnt="3"/>
      <dgm:spPr/>
    </dgm:pt>
    <dgm:pt modelId="{E2FC64E7-F4F8-4C49-B487-CBF09731FDE9}" type="pres">
      <dgm:prSet presAssocID="{233AD2ED-0F79-44AE-8639-BFFA7030517B}"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Research"/>
        </a:ext>
      </dgm:extLst>
    </dgm:pt>
    <dgm:pt modelId="{65DBF3BB-7299-4ED3-8B91-FC461F0EAC13}" type="pres">
      <dgm:prSet presAssocID="{233AD2ED-0F79-44AE-8639-BFFA7030517B}" presName="spaceRect" presStyleCnt="0"/>
      <dgm:spPr/>
    </dgm:pt>
    <dgm:pt modelId="{949B162A-5B67-4555-8863-0076D724ED87}" type="pres">
      <dgm:prSet presAssocID="{233AD2ED-0F79-44AE-8639-BFFA7030517B}" presName="textRect" presStyleLbl="revTx" presStyleIdx="1" presStyleCnt="3">
        <dgm:presLayoutVars>
          <dgm:chMax val="1"/>
          <dgm:chPref val="1"/>
        </dgm:presLayoutVars>
      </dgm:prSet>
      <dgm:spPr/>
    </dgm:pt>
    <dgm:pt modelId="{43078975-6EEB-42F6-ADD6-40E183A7FDAD}" type="pres">
      <dgm:prSet presAssocID="{73087D1C-629F-4AC7-9F28-0D5A597E02D9}" presName="sibTrans" presStyleCnt="0"/>
      <dgm:spPr/>
    </dgm:pt>
    <dgm:pt modelId="{DEDFBE60-5588-4814-89E5-7103A6F4B12D}" type="pres">
      <dgm:prSet presAssocID="{F23BDDE0-0547-4B97-BD4B-B773F77E9000}" presName="compNode" presStyleCnt="0"/>
      <dgm:spPr/>
    </dgm:pt>
    <dgm:pt modelId="{BBD1D960-0FC3-42E1-AA57-E69590489873}" type="pres">
      <dgm:prSet presAssocID="{F23BDDE0-0547-4B97-BD4B-B773F77E9000}" presName="iconBgRect" presStyleLbl="bgShp" presStyleIdx="2" presStyleCnt="3"/>
      <dgm:spPr/>
    </dgm:pt>
    <dgm:pt modelId="{EAD16175-27CB-412D-8F8A-19402FB18A77}" type="pres">
      <dgm:prSet presAssocID="{F23BDDE0-0547-4B97-BD4B-B773F77E9000}"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Laptop"/>
        </a:ext>
      </dgm:extLst>
    </dgm:pt>
    <dgm:pt modelId="{4744F41D-0E13-44C8-A3B1-DF02F4A9F7EF}" type="pres">
      <dgm:prSet presAssocID="{F23BDDE0-0547-4B97-BD4B-B773F77E9000}" presName="spaceRect" presStyleCnt="0"/>
      <dgm:spPr/>
    </dgm:pt>
    <dgm:pt modelId="{EFBB6AAF-FD7F-4B1B-92BA-46E6162E7E47}" type="pres">
      <dgm:prSet presAssocID="{F23BDDE0-0547-4B97-BD4B-B773F77E9000}" presName="textRect" presStyleLbl="revTx" presStyleIdx="2" presStyleCnt="3">
        <dgm:presLayoutVars>
          <dgm:chMax val="1"/>
          <dgm:chPref val="1"/>
        </dgm:presLayoutVars>
      </dgm:prSet>
      <dgm:spPr/>
    </dgm:pt>
  </dgm:ptLst>
  <dgm:cxnLst>
    <dgm:cxn modelId="{731DA422-422B-4FB2-AC6D-B3998F3CD915}" type="presOf" srcId="{DD2036F9-CC2C-409B-BB6D-28FDBF38A1E8}" destId="{5AA735E8-5D09-4B86-BAE9-CE6AB621A7DF}" srcOrd="0" destOrd="0" presId="urn:microsoft.com/office/officeart/2018/5/layout/IconCircleLabelList"/>
    <dgm:cxn modelId="{B137AB54-78F1-4E23-A7FA-1481B4693704}" srcId="{A612797F-90DB-406A-A7F0-899C9A84CA74}" destId="{233AD2ED-0F79-44AE-8639-BFFA7030517B}" srcOrd="1" destOrd="0" parTransId="{DD693727-C7F3-4772-B4FA-BA205EAC4623}" sibTransId="{73087D1C-629F-4AC7-9F28-0D5A597E02D9}"/>
    <dgm:cxn modelId="{7C715B9C-95BA-4A5A-868B-56F5892728A6}" type="presOf" srcId="{A612797F-90DB-406A-A7F0-899C9A84CA74}" destId="{8D6702BC-5122-4CDC-BC59-03E0ACCF0433}" srcOrd="0" destOrd="0" presId="urn:microsoft.com/office/officeart/2018/5/layout/IconCircleLabelList"/>
    <dgm:cxn modelId="{14A211C3-E5CD-4FAD-B05A-51C982C0A536}" srcId="{A612797F-90DB-406A-A7F0-899C9A84CA74}" destId="{DD2036F9-CC2C-409B-BB6D-28FDBF38A1E8}" srcOrd="0" destOrd="0" parTransId="{1CCB7C0B-89DE-4117-92CA-5366D0FFFAD8}" sibTransId="{5E7B32FA-5626-4B0A-B755-A0FFCC2AA625}"/>
    <dgm:cxn modelId="{7F1840CC-8A5B-467C-B3A5-CBF874695BBD}" srcId="{A612797F-90DB-406A-A7F0-899C9A84CA74}" destId="{F23BDDE0-0547-4B97-BD4B-B773F77E9000}" srcOrd="2" destOrd="0" parTransId="{1D841FF9-2B19-4519-B1A1-B9D04AA29F8E}" sibTransId="{A9C21E23-2641-436D-9208-6307892E2AFE}"/>
    <dgm:cxn modelId="{3CDD06CD-6006-4A96-B229-2026AE7EF645}" type="presOf" srcId="{233AD2ED-0F79-44AE-8639-BFFA7030517B}" destId="{949B162A-5B67-4555-8863-0076D724ED87}" srcOrd="0" destOrd="0" presId="urn:microsoft.com/office/officeart/2018/5/layout/IconCircleLabelList"/>
    <dgm:cxn modelId="{1D0392DB-52EE-4FF1-95B2-8DE7697066AB}" type="presOf" srcId="{F23BDDE0-0547-4B97-BD4B-B773F77E9000}" destId="{EFBB6AAF-FD7F-4B1B-92BA-46E6162E7E47}" srcOrd="0" destOrd="0" presId="urn:microsoft.com/office/officeart/2018/5/layout/IconCircleLabelList"/>
    <dgm:cxn modelId="{C5E15919-3788-4362-9429-F97825A7A300}" type="presParOf" srcId="{8D6702BC-5122-4CDC-BC59-03E0ACCF0433}" destId="{8D2EC5D1-BFBB-4CCA-A89E-E443196427F0}" srcOrd="0" destOrd="0" presId="urn:microsoft.com/office/officeart/2018/5/layout/IconCircleLabelList"/>
    <dgm:cxn modelId="{02E047A7-72CA-487F-AF0C-8B3303F56A4E}" type="presParOf" srcId="{8D2EC5D1-BFBB-4CCA-A89E-E443196427F0}" destId="{C9797392-E7B9-4CEA-91B9-3A16BA64980E}" srcOrd="0" destOrd="0" presId="urn:microsoft.com/office/officeart/2018/5/layout/IconCircleLabelList"/>
    <dgm:cxn modelId="{F16B2CA3-215D-4AA2-956F-68ADD623109F}" type="presParOf" srcId="{8D2EC5D1-BFBB-4CCA-A89E-E443196427F0}" destId="{E2F04202-03CF-40F1-84F2-A09657B753E3}" srcOrd="1" destOrd="0" presId="urn:microsoft.com/office/officeart/2018/5/layout/IconCircleLabelList"/>
    <dgm:cxn modelId="{6D72C5F5-A2E6-4CAC-8F32-FE07A09E084D}" type="presParOf" srcId="{8D2EC5D1-BFBB-4CCA-A89E-E443196427F0}" destId="{ED5BC7BD-1B56-4355-BEBB-5A5D2C5D32EC}" srcOrd="2" destOrd="0" presId="urn:microsoft.com/office/officeart/2018/5/layout/IconCircleLabelList"/>
    <dgm:cxn modelId="{E4D89B11-978C-4AAA-ABBC-97A0E341F6DE}" type="presParOf" srcId="{8D2EC5D1-BFBB-4CCA-A89E-E443196427F0}" destId="{5AA735E8-5D09-4B86-BAE9-CE6AB621A7DF}" srcOrd="3" destOrd="0" presId="urn:microsoft.com/office/officeart/2018/5/layout/IconCircleLabelList"/>
    <dgm:cxn modelId="{0D207E8F-E934-433D-B3FC-B4D47631C1EC}" type="presParOf" srcId="{8D6702BC-5122-4CDC-BC59-03E0ACCF0433}" destId="{B89E7FD5-F894-48DF-885B-1E49085A1092}" srcOrd="1" destOrd="0" presId="urn:microsoft.com/office/officeart/2018/5/layout/IconCircleLabelList"/>
    <dgm:cxn modelId="{217FB1C2-1227-43FD-B9BD-8996AA79F9F1}" type="presParOf" srcId="{8D6702BC-5122-4CDC-BC59-03E0ACCF0433}" destId="{C175ACA2-7019-4A3E-B088-B577B927D783}" srcOrd="2" destOrd="0" presId="urn:microsoft.com/office/officeart/2018/5/layout/IconCircleLabelList"/>
    <dgm:cxn modelId="{B66F31F8-7F87-45A9-AB90-50FB20F2B768}" type="presParOf" srcId="{C175ACA2-7019-4A3E-B088-B577B927D783}" destId="{E4D30F78-174F-415E-B00E-B7AA3442AA9D}" srcOrd="0" destOrd="0" presId="urn:microsoft.com/office/officeart/2018/5/layout/IconCircleLabelList"/>
    <dgm:cxn modelId="{DA609C7B-B5B8-41BC-B158-1453C43A17C1}" type="presParOf" srcId="{C175ACA2-7019-4A3E-B088-B577B927D783}" destId="{E2FC64E7-F4F8-4C49-B487-CBF09731FDE9}" srcOrd="1" destOrd="0" presId="urn:microsoft.com/office/officeart/2018/5/layout/IconCircleLabelList"/>
    <dgm:cxn modelId="{D84DE727-80A5-436A-B66F-6A139AF925D5}" type="presParOf" srcId="{C175ACA2-7019-4A3E-B088-B577B927D783}" destId="{65DBF3BB-7299-4ED3-8B91-FC461F0EAC13}" srcOrd="2" destOrd="0" presId="urn:microsoft.com/office/officeart/2018/5/layout/IconCircleLabelList"/>
    <dgm:cxn modelId="{C4F6A1DA-948F-42E7-82A1-5EBF37757340}" type="presParOf" srcId="{C175ACA2-7019-4A3E-B088-B577B927D783}" destId="{949B162A-5B67-4555-8863-0076D724ED87}" srcOrd="3" destOrd="0" presId="urn:microsoft.com/office/officeart/2018/5/layout/IconCircleLabelList"/>
    <dgm:cxn modelId="{2C1A209A-44FB-491D-99B1-E2622598DAEA}" type="presParOf" srcId="{8D6702BC-5122-4CDC-BC59-03E0ACCF0433}" destId="{43078975-6EEB-42F6-ADD6-40E183A7FDAD}" srcOrd="3" destOrd="0" presId="urn:microsoft.com/office/officeart/2018/5/layout/IconCircleLabelList"/>
    <dgm:cxn modelId="{7B21A0AE-737F-4FB1-9C62-DB58B645644E}" type="presParOf" srcId="{8D6702BC-5122-4CDC-BC59-03E0ACCF0433}" destId="{DEDFBE60-5588-4814-89E5-7103A6F4B12D}" srcOrd="4" destOrd="0" presId="urn:microsoft.com/office/officeart/2018/5/layout/IconCircleLabelList"/>
    <dgm:cxn modelId="{215DAF81-E4AA-4B52-892B-07D939989B94}" type="presParOf" srcId="{DEDFBE60-5588-4814-89E5-7103A6F4B12D}" destId="{BBD1D960-0FC3-42E1-AA57-E69590489873}" srcOrd="0" destOrd="0" presId="urn:microsoft.com/office/officeart/2018/5/layout/IconCircleLabelList"/>
    <dgm:cxn modelId="{1400D92C-A4E7-4609-8DEC-101400782846}" type="presParOf" srcId="{DEDFBE60-5588-4814-89E5-7103A6F4B12D}" destId="{EAD16175-27CB-412D-8F8A-19402FB18A77}" srcOrd="1" destOrd="0" presId="urn:microsoft.com/office/officeart/2018/5/layout/IconCircleLabelList"/>
    <dgm:cxn modelId="{ACE63680-68F0-4154-88CC-76369622B970}" type="presParOf" srcId="{DEDFBE60-5588-4814-89E5-7103A6F4B12D}" destId="{4744F41D-0E13-44C8-A3B1-DF02F4A9F7EF}" srcOrd="2" destOrd="0" presId="urn:microsoft.com/office/officeart/2018/5/layout/IconCircleLabelList"/>
    <dgm:cxn modelId="{24BDE754-10AC-4B4D-B586-47F7032A5CE8}" type="presParOf" srcId="{DEDFBE60-5588-4814-89E5-7103A6F4B12D}" destId="{EFBB6AAF-FD7F-4B1B-92BA-46E6162E7E47}" srcOrd="3" destOrd="0" presId="urn:microsoft.com/office/officeart/2018/5/layout/IconCircle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D80F5A9-E7EE-41C0-8221-96165DD27CC9}" type="doc">
      <dgm:prSet loTypeId="urn:microsoft.com/office/officeart/2018/5/layout/IconCircleLabelList" loCatId="icon" qsTypeId="urn:microsoft.com/office/officeart/2005/8/quickstyle/simple1" qsCatId="simple" csTypeId="urn:microsoft.com/office/officeart/2005/8/colors/accent0_3" csCatId="mainScheme" phldr="1"/>
      <dgm:spPr/>
      <dgm:t>
        <a:bodyPr/>
        <a:lstStyle/>
        <a:p>
          <a:endParaRPr lang="en-US"/>
        </a:p>
      </dgm:t>
    </dgm:pt>
    <dgm:pt modelId="{B36C2E99-3582-4285-9B48-6012DCC7D40F}">
      <dgm:prSet custT="1"/>
      <dgm:spPr/>
      <dgm:t>
        <a:bodyPr/>
        <a:lstStyle/>
        <a:p>
          <a:pPr>
            <a:lnSpc>
              <a:spcPct val="100000"/>
            </a:lnSpc>
            <a:defRPr cap="all"/>
          </a:pPr>
          <a:r>
            <a:rPr lang="prs-AF" sz="2400" cap="none" baseline="0" dirty="0"/>
            <a:t>تنظیمات ایمنی و حریم خصوصی</a:t>
          </a:r>
          <a:endParaRPr lang="en-US" sz="2400" cap="none" baseline="0" dirty="0"/>
        </a:p>
      </dgm:t>
    </dgm:pt>
    <dgm:pt modelId="{61158084-A450-4C14-8DA6-39A1893850E1}" type="parTrans" cxnId="{C88C7E2D-095F-4899-A69C-4AD7F6F24B56}">
      <dgm:prSet/>
      <dgm:spPr/>
      <dgm:t>
        <a:bodyPr/>
        <a:lstStyle/>
        <a:p>
          <a:endParaRPr lang="en-US"/>
        </a:p>
      </dgm:t>
    </dgm:pt>
    <dgm:pt modelId="{FA4E1D6D-9320-45F5-B6F5-B9C90864B4AD}" type="sibTrans" cxnId="{C88C7E2D-095F-4899-A69C-4AD7F6F24B56}">
      <dgm:prSet/>
      <dgm:spPr/>
      <dgm:t>
        <a:bodyPr/>
        <a:lstStyle/>
        <a:p>
          <a:endParaRPr lang="en-US"/>
        </a:p>
      </dgm:t>
    </dgm:pt>
    <dgm:pt modelId="{1AA3871A-9697-4838-B29F-7578E8AA6A9A}">
      <dgm:prSet custT="1"/>
      <dgm:spPr/>
      <dgm:t>
        <a:bodyPr/>
        <a:lstStyle/>
        <a:p>
          <a:pPr>
            <a:lnSpc>
              <a:spcPct val="100000"/>
            </a:lnSpc>
            <a:defRPr cap="all"/>
          </a:pPr>
          <a:r>
            <a:rPr lang="prs-AF" sz="2400" cap="none" baseline="0" dirty="0"/>
            <a:t>خرید آنلاین به صورت ایمن</a:t>
          </a:r>
          <a:endParaRPr lang="en-US" sz="2400" cap="none" baseline="0" dirty="0"/>
        </a:p>
      </dgm:t>
    </dgm:pt>
    <dgm:pt modelId="{AE70ED0D-E201-4422-8372-0B2B0AD99327}" type="parTrans" cxnId="{2DF86816-90C5-40B0-9F27-8A5E33DAEEA2}">
      <dgm:prSet/>
      <dgm:spPr/>
      <dgm:t>
        <a:bodyPr/>
        <a:lstStyle/>
        <a:p>
          <a:endParaRPr lang="en-US"/>
        </a:p>
      </dgm:t>
    </dgm:pt>
    <dgm:pt modelId="{50E5C07C-3104-44C5-AAC8-5ED0B03893E3}" type="sibTrans" cxnId="{2DF86816-90C5-40B0-9F27-8A5E33DAEEA2}">
      <dgm:prSet/>
      <dgm:spPr/>
      <dgm:t>
        <a:bodyPr/>
        <a:lstStyle/>
        <a:p>
          <a:endParaRPr lang="en-US"/>
        </a:p>
      </dgm:t>
    </dgm:pt>
    <dgm:pt modelId="{531C96A5-8DAD-42C7-9530-10E3A915BBC5}">
      <dgm:prSet custT="1"/>
      <dgm:spPr/>
      <dgm:t>
        <a:bodyPr/>
        <a:lstStyle/>
        <a:p>
          <a:pPr>
            <a:lnSpc>
              <a:spcPct val="100000"/>
            </a:lnSpc>
            <a:defRPr cap="all"/>
          </a:pPr>
          <a:r>
            <a:rPr lang="prs-AF" sz="2400" cap="none" baseline="0" dirty="0"/>
            <a:t>محافظت از معلومات شخصی</a:t>
          </a:r>
          <a:endParaRPr lang="en-US" sz="2400" cap="none" baseline="0" dirty="0"/>
        </a:p>
      </dgm:t>
    </dgm:pt>
    <dgm:pt modelId="{39CDC299-93AA-4F5D-8BBB-FD18356C43F5}" type="parTrans" cxnId="{69CA627C-2A1B-4A60-A91D-C75D5FC4196A}">
      <dgm:prSet/>
      <dgm:spPr/>
      <dgm:t>
        <a:bodyPr/>
        <a:lstStyle/>
        <a:p>
          <a:endParaRPr lang="en-US"/>
        </a:p>
      </dgm:t>
    </dgm:pt>
    <dgm:pt modelId="{01131849-E54F-4630-876F-DFBD60EDF164}" type="sibTrans" cxnId="{69CA627C-2A1B-4A60-A91D-C75D5FC4196A}">
      <dgm:prSet/>
      <dgm:spPr/>
      <dgm:t>
        <a:bodyPr/>
        <a:lstStyle/>
        <a:p>
          <a:endParaRPr lang="en-US"/>
        </a:p>
      </dgm:t>
    </dgm:pt>
    <dgm:pt modelId="{18066DE1-E74F-4A32-AE9B-D01B774E4B37}" type="pres">
      <dgm:prSet presAssocID="{AD80F5A9-E7EE-41C0-8221-96165DD27CC9}" presName="root" presStyleCnt="0">
        <dgm:presLayoutVars>
          <dgm:dir/>
          <dgm:resizeHandles val="exact"/>
        </dgm:presLayoutVars>
      </dgm:prSet>
      <dgm:spPr/>
    </dgm:pt>
    <dgm:pt modelId="{9907D2CA-1E99-4CE9-91E4-887AF36F14B1}" type="pres">
      <dgm:prSet presAssocID="{B36C2E99-3582-4285-9B48-6012DCC7D40F}" presName="compNode" presStyleCnt="0"/>
      <dgm:spPr/>
    </dgm:pt>
    <dgm:pt modelId="{FBF2032A-1E66-455D-AE41-7B96EE103653}" type="pres">
      <dgm:prSet presAssocID="{B36C2E99-3582-4285-9B48-6012DCC7D40F}" presName="iconBgRect" presStyleLbl="bgShp" presStyleIdx="0" presStyleCnt="3"/>
      <dgm:spPr/>
    </dgm:pt>
    <dgm:pt modelId="{D31BF3A3-C589-4339-8838-9AC8825376BE}" type="pres">
      <dgm:prSet presAssocID="{B36C2E99-3582-4285-9B48-6012DCC7D40F}"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Lock"/>
        </a:ext>
      </dgm:extLst>
    </dgm:pt>
    <dgm:pt modelId="{31B2E397-D480-4C90-B403-C79B479CDFF6}" type="pres">
      <dgm:prSet presAssocID="{B36C2E99-3582-4285-9B48-6012DCC7D40F}" presName="spaceRect" presStyleCnt="0"/>
      <dgm:spPr/>
    </dgm:pt>
    <dgm:pt modelId="{AC89B2EA-AE9A-4347-A0A8-39B0260A41B8}" type="pres">
      <dgm:prSet presAssocID="{B36C2E99-3582-4285-9B48-6012DCC7D40F}" presName="textRect" presStyleLbl="revTx" presStyleIdx="0" presStyleCnt="3">
        <dgm:presLayoutVars>
          <dgm:chMax val="1"/>
          <dgm:chPref val="1"/>
        </dgm:presLayoutVars>
      </dgm:prSet>
      <dgm:spPr/>
    </dgm:pt>
    <dgm:pt modelId="{FBA6B480-85EF-43FC-984D-E08C6EED230D}" type="pres">
      <dgm:prSet presAssocID="{FA4E1D6D-9320-45F5-B6F5-B9C90864B4AD}" presName="sibTrans" presStyleCnt="0"/>
      <dgm:spPr/>
    </dgm:pt>
    <dgm:pt modelId="{B37AF598-61C3-4776-9184-3A9143460800}" type="pres">
      <dgm:prSet presAssocID="{1AA3871A-9697-4838-B29F-7578E8AA6A9A}" presName="compNode" presStyleCnt="0"/>
      <dgm:spPr/>
    </dgm:pt>
    <dgm:pt modelId="{1B3AFEE0-2918-43FE-8A72-7ED0D5FBAF51}" type="pres">
      <dgm:prSet presAssocID="{1AA3871A-9697-4838-B29F-7578E8AA6A9A}" presName="iconBgRect" presStyleLbl="bgShp" presStyleIdx="1" presStyleCnt="3"/>
      <dgm:spPr/>
    </dgm:pt>
    <dgm:pt modelId="{97E79355-3B45-4B5D-85FE-EAA9CC70ACDB}" type="pres">
      <dgm:prSet presAssocID="{1AA3871A-9697-4838-B29F-7578E8AA6A9A}"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Shopping cart"/>
        </a:ext>
      </dgm:extLst>
    </dgm:pt>
    <dgm:pt modelId="{34B47EE2-A781-4FEA-BA82-F46ACD4E3ED5}" type="pres">
      <dgm:prSet presAssocID="{1AA3871A-9697-4838-B29F-7578E8AA6A9A}" presName="spaceRect" presStyleCnt="0"/>
      <dgm:spPr/>
    </dgm:pt>
    <dgm:pt modelId="{C724CF93-EF17-4534-AA46-7FE98C9FE563}" type="pres">
      <dgm:prSet presAssocID="{1AA3871A-9697-4838-B29F-7578E8AA6A9A}" presName="textRect" presStyleLbl="revTx" presStyleIdx="1" presStyleCnt="3">
        <dgm:presLayoutVars>
          <dgm:chMax val="1"/>
          <dgm:chPref val="1"/>
        </dgm:presLayoutVars>
      </dgm:prSet>
      <dgm:spPr/>
    </dgm:pt>
    <dgm:pt modelId="{4978775A-C20D-4983-B33F-EF189EA04D56}" type="pres">
      <dgm:prSet presAssocID="{50E5C07C-3104-44C5-AAC8-5ED0B03893E3}" presName="sibTrans" presStyleCnt="0"/>
      <dgm:spPr/>
    </dgm:pt>
    <dgm:pt modelId="{1962E1D3-132B-46BB-8441-5F4DFD401A97}" type="pres">
      <dgm:prSet presAssocID="{531C96A5-8DAD-42C7-9530-10E3A915BBC5}" presName="compNode" presStyleCnt="0"/>
      <dgm:spPr/>
    </dgm:pt>
    <dgm:pt modelId="{9A44E51F-408D-4CAF-B737-F3111FAFAB61}" type="pres">
      <dgm:prSet presAssocID="{531C96A5-8DAD-42C7-9530-10E3A915BBC5}" presName="iconBgRect" presStyleLbl="bgShp" presStyleIdx="2" presStyleCnt="3"/>
      <dgm:spPr/>
    </dgm:pt>
    <dgm:pt modelId="{CEDB9783-2BE5-42BD-8BAA-6181A57C1B40}" type="pres">
      <dgm:prSet presAssocID="{531C96A5-8DAD-42C7-9530-10E3A915BBC5}"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Employee Badge"/>
        </a:ext>
      </dgm:extLst>
    </dgm:pt>
    <dgm:pt modelId="{EC3E00FB-A503-4B0B-898A-7EA76C741E86}" type="pres">
      <dgm:prSet presAssocID="{531C96A5-8DAD-42C7-9530-10E3A915BBC5}" presName="spaceRect" presStyleCnt="0"/>
      <dgm:spPr/>
    </dgm:pt>
    <dgm:pt modelId="{B1037801-B743-4873-B3C4-354BEC72544E}" type="pres">
      <dgm:prSet presAssocID="{531C96A5-8DAD-42C7-9530-10E3A915BBC5}" presName="textRect" presStyleLbl="revTx" presStyleIdx="2" presStyleCnt="3">
        <dgm:presLayoutVars>
          <dgm:chMax val="1"/>
          <dgm:chPref val="1"/>
        </dgm:presLayoutVars>
      </dgm:prSet>
      <dgm:spPr/>
    </dgm:pt>
  </dgm:ptLst>
  <dgm:cxnLst>
    <dgm:cxn modelId="{797A9909-2FAA-47D0-8091-DE18A42CBA1E}" type="presOf" srcId="{1AA3871A-9697-4838-B29F-7578E8AA6A9A}" destId="{C724CF93-EF17-4534-AA46-7FE98C9FE563}" srcOrd="0" destOrd="0" presId="urn:microsoft.com/office/officeart/2018/5/layout/IconCircleLabelList"/>
    <dgm:cxn modelId="{7858B312-B9CD-4501-AF22-DBA01FBEF19F}" type="presOf" srcId="{AD80F5A9-E7EE-41C0-8221-96165DD27CC9}" destId="{18066DE1-E74F-4A32-AE9B-D01B774E4B37}" srcOrd="0" destOrd="0" presId="urn:microsoft.com/office/officeart/2018/5/layout/IconCircleLabelList"/>
    <dgm:cxn modelId="{2DF86816-90C5-40B0-9F27-8A5E33DAEEA2}" srcId="{AD80F5A9-E7EE-41C0-8221-96165DD27CC9}" destId="{1AA3871A-9697-4838-B29F-7578E8AA6A9A}" srcOrd="1" destOrd="0" parTransId="{AE70ED0D-E201-4422-8372-0B2B0AD99327}" sibTransId="{50E5C07C-3104-44C5-AAC8-5ED0B03893E3}"/>
    <dgm:cxn modelId="{00D4162C-6583-4DA9-86CA-EF31E37F11A2}" type="presOf" srcId="{B36C2E99-3582-4285-9B48-6012DCC7D40F}" destId="{AC89B2EA-AE9A-4347-A0A8-39B0260A41B8}" srcOrd="0" destOrd="0" presId="urn:microsoft.com/office/officeart/2018/5/layout/IconCircleLabelList"/>
    <dgm:cxn modelId="{C88C7E2D-095F-4899-A69C-4AD7F6F24B56}" srcId="{AD80F5A9-E7EE-41C0-8221-96165DD27CC9}" destId="{B36C2E99-3582-4285-9B48-6012DCC7D40F}" srcOrd="0" destOrd="0" parTransId="{61158084-A450-4C14-8DA6-39A1893850E1}" sibTransId="{FA4E1D6D-9320-45F5-B6F5-B9C90864B4AD}"/>
    <dgm:cxn modelId="{E2EABF63-25C7-42D3-8A04-AB641D2DF143}" type="presOf" srcId="{531C96A5-8DAD-42C7-9530-10E3A915BBC5}" destId="{B1037801-B743-4873-B3C4-354BEC72544E}" srcOrd="0" destOrd="0" presId="urn:microsoft.com/office/officeart/2018/5/layout/IconCircleLabelList"/>
    <dgm:cxn modelId="{69CA627C-2A1B-4A60-A91D-C75D5FC4196A}" srcId="{AD80F5A9-E7EE-41C0-8221-96165DD27CC9}" destId="{531C96A5-8DAD-42C7-9530-10E3A915BBC5}" srcOrd="2" destOrd="0" parTransId="{39CDC299-93AA-4F5D-8BBB-FD18356C43F5}" sibTransId="{01131849-E54F-4630-876F-DFBD60EDF164}"/>
    <dgm:cxn modelId="{BB5002F3-5717-4B87-AD0B-414F55AC6331}" type="presParOf" srcId="{18066DE1-E74F-4A32-AE9B-D01B774E4B37}" destId="{9907D2CA-1E99-4CE9-91E4-887AF36F14B1}" srcOrd="0" destOrd="0" presId="urn:microsoft.com/office/officeart/2018/5/layout/IconCircleLabelList"/>
    <dgm:cxn modelId="{A139B304-4D12-4212-BF4B-42F47C64EC29}" type="presParOf" srcId="{9907D2CA-1E99-4CE9-91E4-887AF36F14B1}" destId="{FBF2032A-1E66-455D-AE41-7B96EE103653}" srcOrd="0" destOrd="0" presId="urn:microsoft.com/office/officeart/2018/5/layout/IconCircleLabelList"/>
    <dgm:cxn modelId="{D260C60B-5380-4B2C-AC85-2689AFCA48BC}" type="presParOf" srcId="{9907D2CA-1E99-4CE9-91E4-887AF36F14B1}" destId="{D31BF3A3-C589-4339-8838-9AC8825376BE}" srcOrd="1" destOrd="0" presId="urn:microsoft.com/office/officeart/2018/5/layout/IconCircleLabelList"/>
    <dgm:cxn modelId="{C4634E33-2B79-4B5B-8E8A-E770688A2218}" type="presParOf" srcId="{9907D2CA-1E99-4CE9-91E4-887AF36F14B1}" destId="{31B2E397-D480-4C90-B403-C79B479CDFF6}" srcOrd="2" destOrd="0" presId="urn:microsoft.com/office/officeart/2018/5/layout/IconCircleLabelList"/>
    <dgm:cxn modelId="{763723AB-1DFD-49CD-8E68-65CED4F183CF}" type="presParOf" srcId="{9907D2CA-1E99-4CE9-91E4-887AF36F14B1}" destId="{AC89B2EA-AE9A-4347-A0A8-39B0260A41B8}" srcOrd="3" destOrd="0" presId="urn:microsoft.com/office/officeart/2018/5/layout/IconCircleLabelList"/>
    <dgm:cxn modelId="{26353A31-FFD9-4E12-8F4D-B92869B93598}" type="presParOf" srcId="{18066DE1-E74F-4A32-AE9B-D01B774E4B37}" destId="{FBA6B480-85EF-43FC-984D-E08C6EED230D}" srcOrd="1" destOrd="0" presId="urn:microsoft.com/office/officeart/2018/5/layout/IconCircleLabelList"/>
    <dgm:cxn modelId="{FDEEA388-15B7-4952-81BF-3CBFA0D55CAF}" type="presParOf" srcId="{18066DE1-E74F-4A32-AE9B-D01B774E4B37}" destId="{B37AF598-61C3-4776-9184-3A9143460800}" srcOrd="2" destOrd="0" presId="urn:microsoft.com/office/officeart/2018/5/layout/IconCircleLabelList"/>
    <dgm:cxn modelId="{2D43FB6E-4BB0-4220-989E-DE1972F6875D}" type="presParOf" srcId="{B37AF598-61C3-4776-9184-3A9143460800}" destId="{1B3AFEE0-2918-43FE-8A72-7ED0D5FBAF51}" srcOrd="0" destOrd="0" presId="urn:microsoft.com/office/officeart/2018/5/layout/IconCircleLabelList"/>
    <dgm:cxn modelId="{1505EA39-3EAB-4A94-B50A-7217D3FAB1A8}" type="presParOf" srcId="{B37AF598-61C3-4776-9184-3A9143460800}" destId="{97E79355-3B45-4B5D-85FE-EAA9CC70ACDB}" srcOrd="1" destOrd="0" presId="urn:microsoft.com/office/officeart/2018/5/layout/IconCircleLabelList"/>
    <dgm:cxn modelId="{BED215F3-437E-4505-848D-3D9316E745CD}" type="presParOf" srcId="{B37AF598-61C3-4776-9184-3A9143460800}" destId="{34B47EE2-A781-4FEA-BA82-F46ACD4E3ED5}" srcOrd="2" destOrd="0" presId="urn:microsoft.com/office/officeart/2018/5/layout/IconCircleLabelList"/>
    <dgm:cxn modelId="{5952E2AD-8B0C-4A79-B78A-444E0DD6CEA9}" type="presParOf" srcId="{B37AF598-61C3-4776-9184-3A9143460800}" destId="{C724CF93-EF17-4534-AA46-7FE98C9FE563}" srcOrd="3" destOrd="0" presId="urn:microsoft.com/office/officeart/2018/5/layout/IconCircleLabelList"/>
    <dgm:cxn modelId="{4B6978F5-3F3B-4B2C-BF7C-1CC473D4A5F9}" type="presParOf" srcId="{18066DE1-E74F-4A32-AE9B-D01B774E4B37}" destId="{4978775A-C20D-4983-B33F-EF189EA04D56}" srcOrd="3" destOrd="0" presId="urn:microsoft.com/office/officeart/2018/5/layout/IconCircleLabelList"/>
    <dgm:cxn modelId="{A1BF9257-1E1E-4F7A-BBDC-FA4DAFE2C189}" type="presParOf" srcId="{18066DE1-E74F-4A32-AE9B-D01B774E4B37}" destId="{1962E1D3-132B-46BB-8441-5F4DFD401A97}" srcOrd="4" destOrd="0" presId="urn:microsoft.com/office/officeart/2018/5/layout/IconCircleLabelList"/>
    <dgm:cxn modelId="{42DA6C32-9D5F-4998-8F5C-0FBD8EEAFCC9}" type="presParOf" srcId="{1962E1D3-132B-46BB-8441-5F4DFD401A97}" destId="{9A44E51F-408D-4CAF-B737-F3111FAFAB61}" srcOrd="0" destOrd="0" presId="urn:microsoft.com/office/officeart/2018/5/layout/IconCircleLabelList"/>
    <dgm:cxn modelId="{E50288FE-EB51-4BC5-BE9B-E24BD6C0CB10}" type="presParOf" srcId="{1962E1D3-132B-46BB-8441-5F4DFD401A97}" destId="{CEDB9783-2BE5-42BD-8BAA-6181A57C1B40}" srcOrd="1" destOrd="0" presId="urn:microsoft.com/office/officeart/2018/5/layout/IconCircleLabelList"/>
    <dgm:cxn modelId="{F36736A2-F7A9-4801-A2DB-9B6CD3D82AB6}" type="presParOf" srcId="{1962E1D3-132B-46BB-8441-5F4DFD401A97}" destId="{EC3E00FB-A503-4B0B-898A-7EA76C741E86}" srcOrd="2" destOrd="0" presId="urn:microsoft.com/office/officeart/2018/5/layout/IconCircleLabelList"/>
    <dgm:cxn modelId="{23EF7C03-E109-4B29-9EAC-2DCF33498C3D}" type="presParOf" srcId="{1962E1D3-132B-46BB-8441-5F4DFD401A97}" destId="{B1037801-B743-4873-B3C4-354BEC72544E}" srcOrd="3" destOrd="0" presId="urn:microsoft.com/office/officeart/2018/5/layout/IconCircle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92E38AD-3FC6-45D0-B34E-688141C95EFF}">
      <dsp:nvSpPr>
        <dsp:cNvPr id="0" name=""/>
        <dsp:cNvSpPr/>
      </dsp:nvSpPr>
      <dsp:spPr>
        <a:xfrm>
          <a:off x="1212569" y="453030"/>
          <a:ext cx="1300252" cy="130025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26DBFF0-F1C7-4CC1-9F31-27B0ADBBBE88}">
      <dsp:nvSpPr>
        <dsp:cNvPr id="0" name=""/>
        <dsp:cNvSpPr/>
      </dsp:nvSpPr>
      <dsp:spPr>
        <a:xfrm>
          <a:off x="417971" y="2109919"/>
          <a:ext cx="28894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111250">
            <a:lnSpc>
              <a:spcPct val="90000"/>
            </a:lnSpc>
            <a:spcBef>
              <a:spcPct val="0"/>
            </a:spcBef>
            <a:spcAft>
              <a:spcPct val="35000"/>
            </a:spcAft>
            <a:buNone/>
          </a:pPr>
          <a:r>
            <a:rPr lang="prs-AF" sz="2500" kern="1200" dirty="0">
              <a:latin typeface="Kanit (Body)"/>
            </a:rPr>
            <a:t>اینترنت چیست</a:t>
          </a:r>
          <a:endParaRPr lang="en-US" sz="2500" kern="1200" dirty="0">
            <a:latin typeface="Kanit (Body)"/>
          </a:endParaRPr>
        </a:p>
      </dsp:txBody>
      <dsp:txXfrm>
        <a:off x="417971" y="2109919"/>
        <a:ext cx="2889450" cy="720000"/>
      </dsp:txXfrm>
    </dsp:sp>
    <dsp:sp modelId="{A8FDBED9-1FA7-4A06-B2D2-6A82CC605E2A}">
      <dsp:nvSpPr>
        <dsp:cNvPr id="0" name=""/>
        <dsp:cNvSpPr/>
      </dsp:nvSpPr>
      <dsp:spPr>
        <a:xfrm>
          <a:off x="4607673" y="453030"/>
          <a:ext cx="1300252" cy="130025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ED3C6B6-CF08-4A73-A5A1-821EBB88D088}">
      <dsp:nvSpPr>
        <dsp:cNvPr id="0" name=""/>
        <dsp:cNvSpPr/>
      </dsp:nvSpPr>
      <dsp:spPr>
        <a:xfrm>
          <a:off x="3813075" y="2109919"/>
          <a:ext cx="28894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111250">
            <a:lnSpc>
              <a:spcPct val="90000"/>
            </a:lnSpc>
            <a:spcBef>
              <a:spcPct val="0"/>
            </a:spcBef>
            <a:spcAft>
              <a:spcPct val="35000"/>
            </a:spcAft>
            <a:buNone/>
          </a:pPr>
          <a:r>
            <a:rPr lang="prs-AF" sz="2500" kern="1200" dirty="0">
              <a:latin typeface="Kanit (Body)"/>
            </a:rPr>
            <a:t>الزامات (دستگاه، اتصال اینترنت)</a:t>
          </a:r>
        </a:p>
      </dsp:txBody>
      <dsp:txXfrm>
        <a:off x="3813075" y="2109919"/>
        <a:ext cx="2889450" cy="720000"/>
      </dsp:txXfrm>
    </dsp:sp>
    <dsp:sp modelId="{04378CDC-33C8-47C5-BEE1-1BBDA30E6621}">
      <dsp:nvSpPr>
        <dsp:cNvPr id="0" name=""/>
        <dsp:cNvSpPr/>
      </dsp:nvSpPr>
      <dsp:spPr>
        <a:xfrm>
          <a:off x="8002777" y="453030"/>
          <a:ext cx="1300252" cy="1300252"/>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33C1E45-6E43-4C65-9D78-48A7CB05B6CC}">
      <dsp:nvSpPr>
        <dsp:cNvPr id="0" name=""/>
        <dsp:cNvSpPr/>
      </dsp:nvSpPr>
      <dsp:spPr>
        <a:xfrm>
          <a:off x="7208178" y="2109919"/>
          <a:ext cx="28894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111250">
            <a:lnSpc>
              <a:spcPct val="90000"/>
            </a:lnSpc>
            <a:spcBef>
              <a:spcPct val="0"/>
            </a:spcBef>
            <a:spcAft>
              <a:spcPct val="35000"/>
            </a:spcAft>
            <a:buNone/>
          </a:pPr>
          <a:r>
            <a:rPr lang="prs-AF" sz="2500" kern="1200" dirty="0">
              <a:latin typeface="Kanit (Body)"/>
            </a:rPr>
            <a:t>نحوه وصل شدن به اینترنت</a:t>
          </a:r>
          <a:endParaRPr lang="en-US" sz="2500" kern="1200" dirty="0">
            <a:latin typeface="Kanit (Body)"/>
          </a:endParaRPr>
        </a:p>
      </dsp:txBody>
      <dsp:txXfrm>
        <a:off x="7208178" y="2109919"/>
        <a:ext cx="2889450" cy="7200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797392-E7B9-4CEA-91B9-3A16BA64980E}">
      <dsp:nvSpPr>
        <dsp:cNvPr id="0" name=""/>
        <dsp:cNvSpPr/>
      </dsp:nvSpPr>
      <dsp:spPr>
        <a:xfrm>
          <a:off x="679050" y="43974"/>
          <a:ext cx="1887187" cy="1887187"/>
        </a:xfrm>
        <a:prstGeom prst="ellipse">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2F04202-03CF-40F1-84F2-A09657B753E3}">
      <dsp:nvSpPr>
        <dsp:cNvPr id="0" name=""/>
        <dsp:cNvSpPr/>
      </dsp:nvSpPr>
      <dsp:spPr>
        <a:xfrm>
          <a:off x="1081237" y="446162"/>
          <a:ext cx="1082812" cy="108281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AA735E8-5D09-4B86-BAE9-CE6AB621A7DF}">
      <dsp:nvSpPr>
        <dsp:cNvPr id="0" name=""/>
        <dsp:cNvSpPr/>
      </dsp:nvSpPr>
      <dsp:spPr>
        <a:xfrm>
          <a:off x="75768" y="2518975"/>
          <a:ext cx="30937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100000"/>
            </a:lnSpc>
            <a:spcBef>
              <a:spcPct val="0"/>
            </a:spcBef>
            <a:spcAft>
              <a:spcPct val="35000"/>
            </a:spcAft>
            <a:buNone/>
            <a:defRPr cap="all"/>
          </a:pPr>
          <a:r>
            <a:rPr lang="prs-AF" sz="2000" b="0" i="0" kern="1200" cap="none" baseline="0" dirty="0"/>
            <a:t>استفاده از مرورگر وب</a:t>
          </a:r>
          <a:endParaRPr lang="en-US" sz="2000" kern="1200" cap="none" baseline="0" dirty="0"/>
        </a:p>
      </dsp:txBody>
      <dsp:txXfrm>
        <a:off x="75768" y="2518975"/>
        <a:ext cx="3093750" cy="720000"/>
      </dsp:txXfrm>
    </dsp:sp>
    <dsp:sp modelId="{E4D30F78-174F-415E-B00E-B7AA3442AA9D}">
      <dsp:nvSpPr>
        <dsp:cNvPr id="0" name=""/>
        <dsp:cNvSpPr/>
      </dsp:nvSpPr>
      <dsp:spPr>
        <a:xfrm>
          <a:off x="4314206" y="43974"/>
          <a:ext cx="1887187" cy="1887187"/>
        </a:xfrm>
        <a:prstGeom prst="ellipse">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2FC64E7-F4F8-4C49-B487-CBF09731FDE9}">
      <dsp:nvSpPr>
        <dsp:cNvPr id="0" name=""/>
        <dsp:cNvSpPr/>
      </dsp:nvSpPr>
      <dsp:spPr>
        <a:xfrm>
          <a:off x="4716393" y="446162"/>
          <a:ext cx="1082812" cy="108281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49B162A-5B67-4555-8863-0076D724ED87}">
      <dsp:nvSpPr>
        <dsp:cNvPr id="0" name=""/>
        <dsp:cNvSpPr/>
      </dsp:nvSpPr>
      <dsp:spPr>
        <a:xfrm>
          <a:off x="3710925" y="2518975"/>
          <a:ext cx="30937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100000"/>
            </a:lnSpc>
            <a:spcBef>
              <a:spcPct val="0"/>
            </a:spcBef>
            <a:spcAft>
              <a:spcPct val="35000"/>
            </a:spcAft>
            <a:buNone/>
            <a:defRPr cap="all"/>
          </a:pPr>
          <a:r>
            <a:rPr lang="prs-AF" sz="2000" b="0" i="0" kern="1200" cap="none" baseline="0" dirty="0"/>
            <a:t>جستجو برای معلومات</a:t>
          </a:r>
          <a:endParaRPr lang="en-US" sz="2000" kern="1200" cap="none" baseline="0" dirty="0"/>
        </a:p>
      </dsp:txBody>
      <dsp:txXfrm>
        <a:off x="3710925" y="2518975"/>
        <a:ext cx="3093750" cy="720000"/>
      </dsp:txXfrm>
    </dsp:sp>
    <dsp:sp modelId="{BBD1D960-0FC3-42E1-AA57-E69590489873}">
      <dsp:nvSpPr>
        <dsp:cNvPr id="0" name=""/>
        <dsp:cNvSpPr/>
      </dsp:nvSpPr>
      <dsp:spPr>
        <a:xfrm>
          <a:off x="7949362" y="43974"/>
          <a:ext cx="1887187" cy="1887187"/>
        </a:xfrm>
        <a:prstGeom prst="ellipse">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AD16175-27CB-412D-8F8A-19402FB18A77}">
      <dsp:nvSpPr>
        <dsp:cNvPr id="0" name=""/>
        <dsp:cNvSpPr/>
      </dsp:nvSpPr>
      <dsp:spPr>
        <a:xfrm>
          <a:off x="8351550" y="446162"/>
          <a:ext cx="1082812" cy="1082812"/>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FBB6AAF-FD7F-4B1B-92BA-46E6162E7E47}">
      <dsp:nvSpPr>
        <dsp:cNvPr id="0" name=""/>
        <dsp:cNvSpPr/>
      </dsp:nvSpPr>
      <dsp:spPr>
        <a:xfrm>
          <a:off x="7346081" y="2518975"/>
          <a:ext cx="30937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100000"/>
            </a:lnSpc>
            <a:spcBef>
              <a:spcPct val="0"/>
            </a:spcBef>
            <a:spcAft>
              <a:spcPct val="35000"/>
            </a:spcAft>
            <a:buNone/>
            <a:defRPr cap="all"/>
          </a:pPr>
          <a:r>
            <a:rPr lang="en-US" sz="2000" b="0" i="0" kern="1200" cap="none" baseline="0" dirty="0"/>
            <a:t> </a:t>
          </a:r>
          <a:r>
            <a:rPr lang="prs-AF" sz="2000" b="0" i="0" kern="1200" cap="none" baseline="0" dirty="0"/>
            <a:t>وبسایت ها</a:t>
          </a:r>
          <a:endParaRPr lang="en-US" sz="2000" kern="1200" cap="none" baseline="0" dirty="0"/>
        </a:p>
      </dsp:txBody>
      <dsp:txXfrm>
        <a:off x="7346081" y="2518975"/>
        <a:ext cx="3093750" cy="72000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BF2032A-1E66-455D-AE41-7B96EE103653}">
      <dsp:nvSpPr>
        <dsp:cNvPr id="0" name=""/>
        <dsp:cNvSpPr/>
      </dsp:nvSpPr>
      <dsp:spPr>
        <a:xfrm>
          <a:off x="762300" y="21474"/>
          <a:ext cx="1852875" cy="1852875"/>
        </a:xfrm>
        <a:prstGeom prst="ellipse">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31BF3A3-C589-4339-8838-9AC8825376BE}">
      <dsp:nvSpPr>
        <dsp:cNvPr id="0" name=""/>
        <dsp:cNvSpPr/>
      </dsp:nvSpPr>
      <dsp:spPr>
        <a:xfrm>
          <a:off x="1157175" y="416349"/>
          <a:ext cx="1063125" cy="106312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C89B2EA-AE9A-4347-A0A8-39B0260A41B8}">
      <dsp:nvSpPr>
        <dsp:cNvPr id="0" name=""/>
        <dsp:cNvSpPr/>
      </dsp:nvSpPr>
      <dsp:spPr>
        <a:xfrm>
          <a:off x="169987" y="2451475"/>
          <a:ext cx="3037500" cy="81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66800">
            <a:lnSpc>
              <a:spcPct val="100000"/>
            </a:lnSpc>
            <a:spcBef>
              <a:spcPct val="0"/>
            </a:spcBef>
            <a:spcAft>
              <a:spcPct val="35000"/>
            </a:spcAft>
            <a:buNone/>
            <a:defRPr cap="all"/>
          </a:pPr>
          <a:r>
            <a:rPr lang="prs-AF" sz="2400" kern="1200" cap="none" baseline="0" dirty="0"/>
            <a:t>تنظیمات ایمنی و حریم خصوصی</a:t>
          </a:r>
          <a:endParaRPr lang="en-US" sz="2400" kern="1200" cap="none" baseline="0" dirty="0"/>
        </a:p>
      </dsp:txBody>
      <dsp:txXfrm>
        <a:off x="169987" y="2451475"/>
        <a:ext cx="3037500" cy="810000"/>
      </dsp:txXfrm>
    </dsp:sp>
    <dsp:sp modelId="{1B3AFEE0-2918-43FE-8A72-7ED0D5FBAF51}">
      <dsp:nvSpPr>
        <dsp:cNvPr id="0" name=""/>
        <dsp:cNvSpPr/>
      </dsp:nvSpPr>
      <dsp:spPr>
        <a:xfrm>
          <a:off x="4331362" y="21474"/>
          <a:ext cx="1852875" cy="1852875"/>
        </a:xfrm>
        <a:prstGeom prst="ellipse">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7E79355-3B45-4B5D-85FE-EAA9CC70ACDB}">
      <dsp:nvSpPr>
        <dsp:cNvPr id="0" name=""/>
        <dsp:cNvSpPr/>
      </dsp:nvSpPr>
      <dsp:spPr>
        <a:xfrm>
          <a:off x="4726237" y="416349"/>
          <a:ext cx="1063125" cy="1063125"/>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724CF93-EF17-4534-AA46-7FE98C9FE563}">
      <dsp:nvSpPr>
        <dsp:cNvPr id="0" name=""/>
        <dsp:cNvSpPr/>
      </dsp:nvSpPr>
      <dsp:spPr>
        <a:xfrm>
          <a:off x="3739050" y="2451475"/>
          <a:ext cx="3037500" cy="81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66800">
            <a:lnSpc>
              <a:spcPct val="100000"/>
            </a:lnSpc>
            <a:spcBef>
              <a:spcPct val="0"/>
            </a:spcBef>
            <a:spcAft>
              <a:spcPct val="35000"/>
            </a:spcAft>
            <a:buNone/>
            <a:defRPr cap="all"/>
          </a:pPr>
          <a:r>
            <a:rPr lang="prs-AF" sz="2400" kern="1200" cap="none" baseline="0" dirty="0"/>
            <a:t>خرید آنلاین به صورت ایمن</a:t>
          </a:r>
          <a:endParaRPr lang="en-US" sz="2400" kern="1200" cap="none" baseline="0" dirty="0"/>
        </a:p>
      </dsp:txBody>
      <dsp:txXfrm>
        <a:off x="3739050" y="2451475"/>
        <a:ext cx="3037500" cy="810000"/>
      </dsp:txXfrm>
    </dsp:sp>
    <dsp:sp modelId="{9A44E51F-408D-4CAF-B737-F3111FAFAB61}">
      <dsp:nvSpPr>
        <dsp:cNvPr id="0" name=""/>
        <dsp:cNvSpPr/>
      </dsp:nvSpPr>
      <dsp:spPr>
        <a:xfrm>
          <a:off x="7900425" y="21474"/>
          <a:ext cx="1852875" cy="1852875"/>
        </a:xfrm>
        <a:prstGeom prst="ellipse">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EDB9783-2BE5-42BD-8BAA-6181A57C1B40}">
      <dsp:nvSpPr>
        <dsp:cNvPr id="0" name=""/>
        <dsp:cNvSpPr/>
      </dsp:nvSpPr>
      <dsp:spPr>
        <a:xfrm>
          <a:off x="8295300" y="416349"/>
          <a:ext cx="1063125" cy="1063125"/>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1037801-B743-4873-B3C4-354BEC72544E}">
      <dsp:nvSpPr>
        <dsp:cNvPr id="0" name=""/>
        <dsp:cNvSpPr/>
      </dsp:nvSpPr>
      <dsp:spPr>
        <a:xfrm>
          <a:off x="7308112" y="2451475"/>
          <a:ext cx="3037500" cy="81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66800">
            <a:lnSpc>
              <a:spcPct val="100000"/>
            </a:lnSpc>
            <a:spcBef>
              <a:spcPct val="0"/>
            </a:spcBef>
            <a:spcAft>
              <a:spcPct val="35000"/>
            </a:spcAft>
            <a:buNone/>
            <a:defRPr cap="all"/>
          </a:pPr>
          <a:r>
            <a:rPr lang="prs-AF" sz="2400" kern="1200" cap="none" baseline="0" dirty="0"/>
            <a:t>محافظت از معلومات شخصی</a:t>
          </a:r>
          <a:endParaRPr lang="en-US" sz="2400" kern="1200" cap="none" baseline="0" dirty="0"/>
        </a:p>
      </dsp:txBody>
      <dsp:txXfrm>
        <a:off x="7308112" y="2451475"/>
        <a:ext cx="3037500" cy="810000"/>
      </dsp:txXfrm>
    </dsp:sp>
  </dsp:spTree>
</dsp:drawing>
</file>

<file path=ppt/diagrams/layout1.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2.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3.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10.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A1E23A5-C634-4226-2AA6-3645DE74EC7C}"/>
              </a:ext>
            </a:extLst>
          </p:cNvPr>
          <p:cNvSpPr>
            <a:spLocks noGrp="1"/>
          </p:cNvSpPr>
          <p:nvPr>
            <p:ph type="hdr" sz="quarter"/>
          </p:nvPr>
        </p:nvSpPr>
        <p:spPr>
          <a:xfrm>
            <a:off x="0" y="0"/>
            <a:ext cx="2945659" cy="498056"/>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r>
              <a:rPr lang="en-US"/>
              <a:t>Youth Involvement Council</a:t>
            </a:r>
            <a:endParaRPr lang="en-AU"/>
          </a:p>
        </p:txBody>
      </p:sp>
      <p:sp>
        <p:nvSpPr>
          <p:cNvPr id="3" name="Date Placeholder 2">
            <a:extLst>
              <a:ext uri="{FF2B5EF4-FFF2-40B4-BE49-F238E27FC236}">
                <a16:creationId xmlns:a16="http://schemas.microsoft.com/office/drawing/2014/main" id="{FCEB7D73-9E99-D904-FF8B-2FC0624B9477}"/>
              </a:ext>
            </a:extLst>
          </p:cNvPr>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r>
              <a:rPr lang="en-AU"/>
              <a:t>11/11/2024</a:t>
            </a:r>
          </a:p>
        </p:txBody>
      </p:sp>
      <p:sp>
        <p:nvSpPr>
          <p:cNvPr id="4" name="Footer Placeholder 3">
            <a:extLst>
              <a:ext uri="{FF2B5EF4-FFF2-40B4-BE49-F238E27FC236}">
                <a16:creationId xmlns:a16="http://schemas.microsoft.com/office/drawing/2014/main" id="{9ED38932-FD9D-FAD1-B493-AB638ECD53AD}"/>
              </a:ext>
            </a:extLst>
          </p:cNvPr>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r>
              <a:rPr lang="en-US"/>
              <a:t>WA Digital Inclusion Project – CRC Champion - Pilot - Training. digitalinclusion@wacoss.org.au</a:t>
            </a:r>
            <a:endParaRPr lang="en-AU"/>
          </a:p>
        </p:txBody>
      </p:sp>
      <p:sp>
        <p:nvSpPr>
          <p:cNvPr id="5" name="Slide Number Placeholder 4">
            <a:extLst>
              <a:ext uri="{FF2B5EF4-FFF2-40B4-BE49-F238E27FC236}">
                <a16:creationId xmlns:a16="http://schemas.microsoft.com/office/drawing/2014/main" id="{A3BA1A54-4AA7-6D21-57B1-CB0B3C925CBD}"/>
              </a:ext>
            </a:extLst>
          </p:cNvPr>
          <p:cNvSpPr>
            <a:spLocks noGrp="1"/>
          </p:cNvSpPr>
          <p:nvPr>
            <p:ph type="sldNum" sz="quarter" idx="3"/>
          </p:nvPr>
        </p:nvSpPr>
        <p:spPr>
          <a:xfrm>
            <a:off x="3850443" y="9428584"/>
            <a:ext cx="2945659" cy="498055"/>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BD4AB9D1-D40E-4FE1-B3C6-3943EA2B9113}" type="slidenum">
              <a:rPr lang="en-AU" altLang="en-US"/>
              <a:pPr>
                <a:defRPr/>
              </a:pPr>
              <a:t>‹#›</a:t>
            </a:fld>
            <a:endParaRPr lang="en-AU"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9.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BC45613-2B78-DE8A-7EB3-2BA5B3CB2C1B}"/>
              </a:ext>
            </a:extLst>
          </p:cNvPr>
          <p:cNvSpPr>
            <a:spLocks noGrp="1"/>
          </p:cNvSpPr>
          <p:nvPr>
            <p:ph type="hdr" sz="quarter"/>
          </p:nvPr>
        </p:nvSpPr>
        <p:spPr>
          <a:xfrm>
            <a:off x="0" y="0"/>
            <a:ext cx="2945659" cy="498056"/>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r>
              <a:rPr lang="en-US"/>
              <a:t>Youth Involvement Council</a:t>
            </a:r>
            <a:endParaRPr lang="en-AU"/>
          </a:p>
        </p:txBody>
      </p:sp>
      <p:sp>
        <p:nvSpPr>
          <p:cNvPr id="3" name="Date Placeholder 2">
            <a:extLst>
              <a:ext uri="{FF2B5EF4-FFF2-40B4-BE49-F238E27FC236}">
                <a16:creationId xmlns:a16="http://schemas.microsoft.com/office/drawing/2014/main" id="{E413E168-A53B-9C2F-FA05-EBBCCB06D53D}"/>
              </a:ext>
            </a:extLst>
          </p:cNvPr>
          <p:cNvSpPr>
            <a:spLocks noGrp="1"/>
          </p:cNvSpPr>
          <p:nvPr>
            <p:ph type="dt" idx="1"/>
          </p:nvPr>
        </p:nvSpPr>
        <p:spPr>
          <a:xfrm>
            <a:off x="3850443" y="0"/>
            <a:ext cx="2945659" cy="498056"/>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r>
              <a:rPr lang="en-AU"/>
              <a:t>11/11/2024	</a:t>
            </a:r>
          </a:p>
        </p:txBody>
      </p:sp>
      <p:sp>
        <p:nvSpPr>
          <p:cNvPr id="4" name="Slide Image Placeholder 3">
            <a:extLst>
              <a:ext uri="{FF2B5EF4-FFF2-40B4-BE49-F238E27FC236}">
                <a16:creationId xmlns:a16="http://schemas.microsoft.com/office/drawing/2014/main" id="{F2282288-45D2-D2DF-0B53-AD624DAEBFE5}"/>
              </a:ext>
            </a:extLst>
          </p:cNvPr>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pPr lvl="0"/>
            <a:endParaRPr lang="en-AU" noProof="0"/>
          </a:p>
        </p:txBody>
      </p:sp>
      <p:sp>
        <p:nvSpPr>
          <p:cNvPr id="5" name="Notes Placeholder 4">
            <a:extLst>
              <a:ext uri="{FF2B5EF4-FFF2-40B4-BE49-F238E27FC236}">
                <a16:creationId xmlns:a16="http://schemas.microsoft.com/office/drawing/2014/main" id="{EC744FBF-1B2F-A88A-D326-4FBA9E19E047}"/>
              </a:ext>
            </a:extLst>
          </p:cNvPr>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6" name="Footer Placeholder 5">
            <a:extLst>
              <a:ext uri="{FF2B5EF4-FFF2-40B4-BE49-F238E27FC236}">
                <a16:creationId xmlns:a16="http://schemas.microsoft.com/office/drawing/2014/main" id="{9A6242C4-0024-4AC5-A7DF-7002D5F1BAE7}"/>
              </a:ext>
            </a:extLst>
          </p:cNvPr>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r>
              <a:rPr lang="en-US"/>
              <a:t>WA Digital Inclusion Project – Project CRC Champion - Pilot - Training</a:t>
            </a:r>
            <a:endParaRPr lang="en-AU"/>
          </a:p>
        </p:txBody>
      </p:sp>
      <p:sp>
        <p:nvSpPr>
          <p:cNvPr id="7" name="Slide Number Placeholder 6">
            <a:extLst>
              <a:ext uri="{FF2B5EF4-FFF2-40B4-BE49-F238E27FC236}">
                <a16:creationId xmlns:a16="http://schemas.microsoft.com/office/drawing/2014/main" id="{EC4C9484-8AD6-D3AA-5383-F8A388DEFB3C}"/>
              </a:ext>
            </a:extLst>
          </p:cNvPr>
          <p:cNvSpPr>
            <a:spLocks noGrp="1"/>
          </p:cNvSpPr>
          <p:nvPr>
            <p:ph type="sldNum" sz="quarter" idx="5"/>
          </p:nvPr>
        </p:nvSpPr>
        <p:spPr>
          <a:xfrm>
            <a:off x="3850443" y="9428584"/>
            <a:ext cx="2945659" cy="498055"/>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0D6E2039-60C8-43C7-8691-7B55BCC41598}" type="slidenum">
              <a:rPr lang="en-AU" altLang="en-US"/>
              <a:pPr>
                <a:defRPr/>
              </a:pPr>
              <a:t>‹#›</a:t>
            </a:fld>
            <a:endParaRPr lang="en-AU" altLang="en-US"/>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www.abc.net.au&#187;/" TargetMode="External"/><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18612527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r" defTabSz="914400" rtl="1" eaLnBrk="0" fontAlgn="base" latinLnBrk="0" hangingPunct="0">
              <a:lnSpc>
                <a:spcPct val="100000"/>
              </a:lnSpc>
              <a:spcBef>
                <a:spcPct val="30000"/>
              </a:spcBef>
              <a:spcAft>
                <a:spcPct val="0"/>
              </a:spcAft>
              <a:buClrTx/>
              <a:buSzTx/>
              <a:buFontTx/>
              <a:buNone/>
              <a:tabLst/>
              <a:defRPr/>
            </a:pPr>
            <a:r>
              <a:rPr lang="prs-AF" sz="1400" b="0" dirty="0"/>
              <a:t>مواردی را که در این فهرست یافت نشدند – یا هر چیز دیگری را که یکی از اشتراک‌کنندگان پیشنهاد می‌کند – مورد بحث قرار دهید.</a:t>
            </a:r>
          </a:p>
          <a:p>
            <a:pPr algn="r" rtl="1"/>
            <a:endParaRPr lang="prs-AF" sz="1400" dirty="0"/>
          </a:p>
        </p:txBody>
      </p:sp>
    </p:spTree>
    <p:extLst>
      <p:ext uri="{BB962C8B-B14F-4D97-AF65-F5344CB8AC3E}">
        <p14:creationId xmlns:p14="http://schemas.microsoft.com/office/powerpoint/2010/main" val="32355006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200025"/>
            <a:ext cx="5953125" cy="3349625"/>
          </a:xfrm>
        </p:spPr>
      </p:sp>
      <p:sp>
        <p:nvSpPr>
          <p:cNvPr id="3" name="Notes Placeholder 2"/>
          <p:cNvSpPr>
            <a:spLocks noGrp="1"/>
          </p:cNvSpPr>
          <p:nvPr>
            <p:ph type="body" idx="1"/>
          </p:nvPr>
        </p:nvSpPr>
        <p:spPr>
          <a:xfrm>
            <a:off x="422275" y="3710394"/>
            <a:ext cx="5953124" cy="3908614"/>
          </a:xfrm>
        </p:spPr>
        <p:txBody>
          <a:bodyPr/>
          <a:lstStyle/>
          <a:p>
            <a:pPr algn="r" rtl="1">
              <a:spcBef>
                <a:spcPts val="0"/>
              </a:spcBef>
              <a:spcAft>
                <a:spcPts val="0"/>
              </a:spcAft>
            </a:pPr>
            <a:r>
              <a:rPr lang="prs-AF" b="1" i="0" dirty="0">
                <a:solidFill>
                  <a:srgbClr val="242424"/>
                </a:solidFill>
                <a:effectLst/>
              </a:rPr>
              <a:t>استفاده از یک مرورگر</a:t>
            </a:r>
          </a:p>
          <a:p>
            <a:pPr marL="171450" marR="0" lvl="0" indent="-171450" algn="r" defTabSz="914400" rtl="1" eaLnBrk="0" fontAlgn="base" latinLnBrk="0" hangingPunct="0">
              <a:lnSpc>
                <a:spcPct val="100000"/>
              </a:lnSpc>
              <a:spcBef>
                <a:spcPts val="0"/>
              </a:spcBef>
              <a:spcAft>
                <a:spcPts val="0"/>
              </a:spcAft>
              <a:buClrTx/>
              <a:buSzTx/>
              <a:buFont typeface="Arial" panose="020B0604020202020204" pitchFamily="34" charset="0"/>
              <a:buChar char="•"/>
              <a:tabLst/>
              <a:defRPr/>
            </a:pPr>
            <a:r>
              <a:rPr lang="prs-AF" b="0" i="0" dirty="0">
                <a:solidFill>
                  <a:srgbClr val="242424"/>
                </a:solidFill>
                <a:effectLst/>
              </a:rPr>
              <a:t>با استفاده از یک مرورگر </a:t>
            </a:r>
            <a:r>
              <a:rPr lang="prs-AF" b="0" dirty="0"/>
              <a:t>وب شروع کنید. مرورگر وب عبارت از یک پروگرامی است که به شما اجازه می‌دهد وبسایت‌ها را در اینترنت مشاهده کنید. مرورگرهای وب عبارت‌اند از </a:t>
            </a:r>
            <a:r>
              <a:rPr lang="en-US" b="0" dirty="0"/>
              <a:t>Chrome، Firefox</a:t>
            </a:r>
            <a:r>
              <a:rPr lang="prs-AF" b="0" dirty="0"/>
              <a:t> </a:t>
            </a:r>
            <a:r>
              <a:rPr lang="en-US" b="0" dirty="0"/>
              <a:t> </a:t>
            </a:r>
            <a:r>
              <a:rPr lang="prs-AF" b="0" dirty="0"/>
              <a:t>و </a:t>
            </a:r>
            <a:r>
              <a:rPr lang="en-US" b="0" dirty="0"/>
              <a:t>Safari</a:t>
            </a:r>
            <a:r>
              <a:rPr lang="prs-AF" b="0" dirty="0"/>
              <a:t>.</a:t>
            </a:r>
          </a:p>
          <a:p>
            <a:pPr marL="171450" marR="0" lvl="0" indent="-171450" algn="r" defTabSz="914400" rtl="1" eaLnBrk="0" fontAlgn="base" latinLnBrk="0" hangingPunct="0">
              <a:lnSpc>
                <a:spcPct val="100000"/>
              </a:lnSpc>
              <a:spcBef>
                <a:spcPts val="0"/>
              </a:spcBef>
              <a:spcAft>
                <a:spcPts val="0"/>
              </a:spcAft>
              <a:buClrTx/>
              <a:buSzTx/>
              <a:buFont typeface="Arial" panose="020B0604020202020204" pitchFamily="34" charset="0"/>
              <a:buChar char="•"/>
              <a:tabLst/>
              <a:defRPr/>
            </a:pPr>
            <a:r>
              <a:rPr lang="prs-AF" b="0" dirty="0"/>
              <a:t>برای باز کردن مرورگر وب، علامت آن را در دستگاه‌تان پیدا کنید و بالای آن کلیک نمایید. وقتی باز شد، می‌توانید یک آدرس وب یا عبارت جستجو را در نوار آدرس در بالای صفحه بنویسید.</a:t>
            </a:r>
          </a:p>
          <a:p>
            <a:pPr marL="171450" marR="0" lvl="0" indent="-171450" algn="r" defTabSz="914400" rtl="1" eaLnBrk="0" fontAlgn="base" latinLnBrk="0" hangingPunct="0">
              <a:lnSpc>
                <a:spcPct val="100000"/>
              </a:lnSpc>
              <a:spcBef>
                <a:spcPts val="0"/>
              </a:spcBef>
              <a:spcAft>
                <a:spcPts val="0"/>
              </a:spcAft>
              <a:buClrTx/>
              <a:buSzTx/>
              <a:buFont typeface="Arial" panose="020B0604020202020204" pitchFamily="34" charset="0"/>
              <a:buChar char="•"/>
              <a:tabLst/>
              <a:defRPr/>
            </a:pPr>
            <a:r>
              <a:rPr lang="prs-AF" b="0" dirty="0"/>
              <a:t>به طور مثال، اگر می‌خواهید به وبسایت</a:t>
            </a:r>
            <a:r>
              <a:rPr lang="en-US" b="0" dirty="0"/>
              <a:t>ABC News </a:t>
            </a:r>
            <a:r>
              <a:rPr lang="prs-AF" b="0" dirty="0"/>
              <a:t> بروید، می‌توانید در نوار آدرس </a:t>
            </a:r>
            <a:r>
              <a:rPr lang="en-US" b="0" dirty="0">
                <a:solidFill>
                  <a:schemeClr val="bg1">
                    <a:lumMod val="65000"/>
                  </a:schemeClr>
                </a:solidFill>
                <a:hlinkClick r:id="rId3">
                  <a:extLst>
                    <a:ext uri="{A12FA001-AC4F-418D-AE19-62706E023703}">
                      <ahyp:hlinkClr xmlns:ahyp="http://schemas.microsoft.com/office/drawing/2018/hyperlinkcolor" val="tx"/>
                    </a:ext>
                  </a:extLst>
                </a:hlinkClick>
              </a:rPr>
              <a:t>www.abc.net.au»</a:t>
            </a:r>
            <a:r>
              <a:rPr lang="prs-AF" b="0" dirty="0"/>
              <a:t>»</a:t>
            </a:r>
            <a:r>
              <a:rPr lang="en-US" b="0" dirty="0"/>
              <a:t> </a:t>
            </a:r>
            <a:r>
              <a:rPr lang="prs-AF" b="0" dirty="0"/>
              <a:t>را تایپ کنید و دکمهٔ </a:t>
            </a:r>
            <a:r>
              <a:rPr lang="en-US" b="0" dirty="0"/>
              <a:t>Enter</a:t>
            </a:r>
            <a:r>
              <a:rPr lang="prs-AF" b="0" dirty="0"/>
              <a:t> </a:t>
            </a:r>
            <a:r>
              <a:rPr lang="en-US" b="0" dirty="0"/>
              <a:t> </a:t>
            </a:r>
            <a:r>
              <a:rPr lang="prs-AF" b="0" dirty="0"/>
              <a:t>را فشار دهید.</a:t>
            </a:r>
          </a:p>
          <a:p>
            <a:pPr marL="171450" marR="0" lvl="0" indent="-171450" algn="r" defTabSz="914400" rtl="1" eaLnBrk="0" fontAlgn="base" latinLnBrk="0" hangingPunct="0">
              <a:lnSpc>
                <a:spcPct val="100000"/>
              </a:lnSpc>
              <a:spcBef>
                <a:spcPts val="0"/>
              </a:spcBef>
              <a:spcAft>
                <a:spcPts val="0"/>
              </a:spcAft>
              <a:buClrTx/>
              <a:buSzTx/>
              <a:buFont typeface="Arial" panose="020B0604020202020204" pitchFamily="34" charset="0"/>
              <a:buChar char="•"/>
              <a:tabLst/>
              <a:defRPr/>
            </a:pPr>
            <a:r>
              <a:rPr lang="prs-AF" b="0" dirty="0"/>
              <a:t>آیا تا حالا کسی از مرورگر وب استفاده کرده است؟ تجربهٔ شما چگونه بود؟</a:t>
            </a:r>
          </a:p>
          <a:p>
            <a:pPr algn="l">
              <a:spcBef>
                <a:spcPts val="0"/>
              </a:spcBef>
              <a:spcAft>
                <a:spcPts val="0"/>
              </a:spcAft>
            </a:pPr>
            <a:endParaRPr lang="en-US" b="1" i="0" dirty="0">
              <a:solidFill>
                <a:srgbClr val="242424"/>
              </a:solidFill>
              <a:effectLst/>
            </a:endParaRPr>
          </a:p>
          <a:p>
            <a:pPr algn="r" rtl="1">
              <a:spcBef>
                <a:spcPts val="0"/>
              </a:spcBef>
              <a:spcAft>
                <a:spcPts val="0"/>
              </a:spcAft>
            </a:pPr>
            <a:r>
              <a:rPr lang="prs-AF" b="1" i="0" dirty="0">
                <a:solidFill>
                  <a:srgbClr val="242424"/>
                </a:solidFill>
                <a:effectLst/>
              </a:rPr>
              <a:t>جستجو برای معلومات:</a:t>
            </a:r>
          </a:p>
          <a:p>
            <a:pPr marL="171450" marR="0" lvl="0" indent="-171450" algn="r" defTabSz="914400" rtl="1" eaLnBrk="0" fontAlgn="base" latinLnBrk="0" hangingPunct="0">
              <a:lnSpc>
                <a:spcPct val="100000"/>
              </a:lnSpc>
              <a:spcBef>
                <a:spcPts val="0"/>
              </a:spcBef>
              <a:spcAft>
                <a:spcPts val="0"/>
              </a:spcAft>
              <a:buClrTx/>
              <a:buSzTx/>
              <a:buFont typeface="Arial" panose="020B0604020202020204" pitchFamily="34" charset="0"/>
              <a:buChar char="•"/>
              <a:tabLst/>
              <a:defRPr/>
            </a:pPr>
            <a:r>
              <a:rPr lang="prs-AF" b="0" dirty="0"/>
              <a:t>بعداً، دربارهٔ جستجوی معلومات صحبت کنید. شما می‌توانید از موتورهای جستجو مانند </a:t>
            </a:r>
            <a:r>
              <a:rPr lang="en-US" b="0" dirty="0"/>
              <a:t>Google</a:t>
            </a:r>
            <a:r>
              <a:rPr lang="prs-AF" b="0" dirty="0"/>
              <a:t> </a:t>
            </a:r>
            <a:r>
              <a:rPr lang="en-US" b="0" dirty="0"/>
              <a:t> </a:t>
            </a:r>
            <a:r>
              <a:rPr lang="prs-AF" b="0" dirty="0"/>
              <a:t>یا </a:t>
            </a:r>
            <a:r>
              <a:rPr lang="en-US" b="0" dirty="0"/>
              <a:t>Bing</a:t>
            </a:r>
            <a:r>
              <a:rPr lang="prs-AF" b="0" dirty="0"/>
              <a:t> </a:t>
            </a:r>
            <a:r>
              <a:rPr lang="en-US" b="0" dirty="0"/>
              <a:t> </a:t>
            </a:r>
            <a:r>
              <a:rPr lang="prs-AF" b="0" dirty="0"/>
              <a:t>برای یافتن معلومات در اینترنت استفاده کنید.</a:t>
            </a:r>
          </a:p>
          <a:p>
            <a:pPr marL="171450" marR="0" lvl="0" indent="-171450" algn="r" defTabSz="914400" rtl="1" eaLnBrk="0" fontAlgn="base" latinLnBrk="0" hangingPunct="0">
              <a:lnSpc>
                <a:spcPct val="100000"/>
              </a:lnSpc>
              <a:spcBef>
                <a:spcPts val="0"/>
              </a:spcBef>
              <a:spcAft>
                <a:spcPts val="0"/>
              </a:spcAft>
              <a:buClrTx/>
              <a:buSzTx/>
              <a:buFont typeface="Arial" panose="020B0604020202020204" pitchFamily="34" charset="0"/>
              <a:buChar char="•"/>
              <a:tabLst/>
              <a:defRPr/>
            </a:pPr>
            <a:r>
              <a:rPr lang="prs-AF" b="0" dirty="0"/>
              <a:t>برای جستجوی چیزی، سؤال یا کلمات کلیدی خود را در نوار جستجو تایپ کرده و دکمهٔ </a:t>
            </a:r>
            <a:r>
              <a:rPr lang="en-US" b="0" dirty="0"/>
              <a:t>Enter</a:t>
            </a:r>
            <a:r>
              <a:rPr lang="prs-AF" b="0" dirty="0"/>
              <a:t> </a:t>
            </a:r>
            <a:r>
              <a:rPr lang="en-US" b="0" dirty="0"/>
              <a:t> </a:t>
            </a:r>
            <a:r>
              <a:rPr lang="prs-AF" b="0" dirty="0"/>
              <a:t>را فشار دهید. موتور جستجو فهرستی از وبسایت‌ها را که ممکن است معلومات مورد نیاز شما را داشته باشند نشان می‌دهد.</a:t>
            </a:r>
          </a:p>
          <a:p>
            <a:pPr marL="171450" marR="0" lvl="0" indent="-171450" algn="r" defTabSz="914400" rtl="1" eaLnBrk="0" fontAlgn="base" latinLnBrk="0" hangingPunct="0">
              <a:lnSpc>
                <a:spcPct val="100000"/>
              </a:lnSpc>
              <a:spcBef>
                <a:spcPts val="0"/>
              </a:spcBef>
              <a:spcAft>
                <a:spcPts val="0"/>
              </a:spcAft>
              <a:buClrTx/>
              <a:buSzTx/>
              <a:buFont typeface="Arial" panose="020B0604020202020204" pitchFamily="34" charset="0"/>
              <a:buChar char="•"/>
              <a:tabLst/>
              <a:defRPr/>
            </a:pPr>
            <a:r>
              <a:rPr lang="prs-AF" b="0" dirty="0"/>
              <a:t>به طور مثال، اگر می‌خواهید یک دستور پخت برای </a:t>
            </a:r>
            <a:r>
              <a:rPr lang="en-US" b="0" i="0" dirty="0">
                <a:solidFill>
                  <a:srgbClr val="242424"/>
                </a:solidFill>
                <a:effectLst/>
              </a:rPr>
              <a:t>spaghetti </a:t>
            </a:r>
            <a:r>
              <a:rPr lang="en-US" b="0" i="0" dirty="0" err="1">
                <a:solidFill>
                  <a:srgbClr val="242424"/>
                </a:solidFill>
                <a:effectLst/>
              </a:rPr>
              <a:t>bolognese</a:t>
            </a:r>
            <a:r>
              <a:rPr lang="prs-AF" b="0" i="0" dirty="0">
                <a:solidFill>
                  <a:srgbClr val="242424"/>
                </a:solidFill>
                <a:effectLst/>
              </a:rPr>
              <a:t> </a:t>
            </a:r>
            <a:r>
              <a:rPr lang="prs-AF" b="0" dirty="0"/>
              <a:t>پیدا کنید، می‌توانید </a:t>
            </a:r>
            <a:r>
              <a:rPr lang="en-US" b="0" dirty="0"/>
              <a:t>spaghetti </a:t>
            </a:r>
            <a:r>
              <a:rPr lang="en-US" b="0" dirty="0" err="1"/>
              <a:t>bolognese</a:t>
            </a:r>
            <a:r>
              <a:rPr lang="en-US" b="0" dirty="0"/>
              <a:t> recipe»</a:t>
            </a:r>
            <a:r>
              <a:rPr lang="prs-AF" b="0" dirty="0"/>
              <a:t>»</a:t>
            </a:r>
            <a:r>
              <a:rPr lang="en-US" b="0" dirty="0"/>
              <a:t> </a:t>
            </a:r>
            <a:r>
              <a:rPr lang="prs-AF" b="0" dirty="0"/>
              <a:t>را در نوار جستجو تایپ کنید.</a:t>
            </a:r>
          </a:p>
          <a:p>
            <a:pPr marL="171450" marR="0" lvl="0" indent="-171450" algn="r" defTabSz="914400" rtl="1" eaLnBrk="0" fontAlgn="base" latinLnBrk="0" hangingPunct="0">
              <a:lnSpc>
                <a:spcPct val="100000"/>
              </a:lnSpc>
              <a:spcBef>
                <a:spcPts val="0"/>
              </a:spcBef>
              <a:spcAft>
                <a:spcPts val="0"/>
              </a:spcAft>
              <a:buClrTx/>
              <a:buSzTx/>
              <a:buFont typeface="Arial" panose="020B0604020202020204" pitchFamily="34" charset="0"/>
              <a:buChar char="•"/>
              <a:tabLst/>
              <a:defRPr/>
            </a:pPr>
            <a:r>
              <a:rPr lang="prs-AF" b="0" dirty="0"/>
              <a:t>تا به حال چه چیزهایی را به صورت آنلاین جستجو کرده‌اید؟</a:t>
            </a:r>
          </a:p>
          <a:p>
            <a:pPr algn="l">
              <a:spcBef>
                <a:spcPts val="0"/>
              </a:spcBef>
              <a:spcAft>
                <a:spcPts val="0"/>
              </a:spcAft>
            </a:pPr>
            <a:endParaRPr lang="en-US" b="1" i="0" dirty="0">
              <a:solidFill>
                <a:srgbClr val="242424"/>
              </a:solidFill>
              <a:effectLst/>
            </a:endParaRPr>
          </a:p>
          <a:p>
            <a:pPr algn="r" rtl="1">
              <a:spcBef>
                <a:spcPts val="0"/>
              </a:spcBef>
              <a:spcAft>
                <a:spcPts val="0"/>
              </a:spcAft>
            </a:pPr>
            <a:r>
              <a:rPr lang="prs-AF" b="1" i="0" dirty="0">
                <a:solidFill>
                  <a:srgbClr val="242424"/>
                </a:solidFill>
                <a:effectLst/>
              </a:rPr>
              <a:t>وبسایت ها</a:t>
            </a:r>
            <a:r>
              <a:rPr lang="en-US" b="1" i="0" dirty="0">
                <a:solidFill>
                  <a:srgbClr val="242424"/>
                </a:solidFill>
                <a:effectLst/>
              </a:rPr>
              <a:t>:</a:t>
            </a:r>
            <a:endParaRPr lang="en-US" b="0" i="0" dirty="0">
              <a:solidFill>
                <a:srgbClr val="242424"/>
              </a:solidFill>
              <a:effectLst/>
            </a:endParaRPr>
          </a:p>
          <a:p>
            <a:pPr marL="171450" indent="-171450" algn="r" rtl="1">
              <a:spcBef>
                <a:spcPts val="0"/>
              </a:spcBef>
              <a:spcAft>
                <a:spcPts val="0"/>
              </a:spcAft>
              <a:buFont typeface="Arial" panose="020B0604020202020204" pitchFamily="34" charset="0"/>
              <a:buChar char="•"/>
            </a:pPr>
            <a:r>
              <a:rPr lang="prs-AF" b="0" i="0" dirty="0">
                <a:solidFill>
                  <a:srgbClr val="242424"/>
                </a:solidFill>
                <a:effectLst/>
              </a:rPr>
              <a:t>بلاخره، بیایید بعضی از وبسایت ها را بررسری کنیم و بدانید که برای چه چیزی می توانید از آنها استفاده کنید.</a:t>
            </a:r>
          </a:p>
          <a:p>
            <a:pPr marL="628650" marR="0" lvl="1" indent="-171450" algn="r" defTabSz="914400" rtl="1" eaLnBrk="0" fontAlgn="base" latinLnBrk="0" hangingPunct="0">
              <a:lnSpc>
                <a:spcPct val="100000"/>
              </a:lnSpc>
              <a:spcBef>
                <a:spcPts val="0"/>
              </a:spcBef>
              <a:spcAft>
                <a:spcPts val="0"/>
              </a:spcAft>
              <a:buClrTx/>
              <a:buSzTx/>
              <a:buFont typeface="Arial" panose="020B0604020202020204" pitchFamily="34" charset="0"/>
              <a:buChar char="•"/>
              <a:tabLst/>
              <a:defRPr/>
            </a:pPr>
            <a:r>
              <a:rPr lang="prs-AF" b="0" dirty="0"/>
              <a:t>وبسایت‌های خبری مانند </a:t>
            </a:r>
            <a:r>
              <a:rPr lang="en-US" b="0" dirty="0"/>
              <a:t>ABC News</a:t>
            </a:r>
            <a:r>
              <a:rPr lang="prs-AF" b="0" dirty="0"/>
              <a:t> </a:t>
            </a:r>
            <a:r>
              <a:rPr lang="en-US" b="0" dirty="0"/>
              <a:t> </a:t>
            </a:r>
            <a:r>
              <a:rPr lang="prs-AF" b="0" dirty="0"/>
              <a:t>یا </a:t>
            </a:r>
            <a:r>
              <a:rPr lang="en-US" b="0" dirty="0"/>
              <a:t>The Guardian</a:t>
            </a:r>
            <a:r>
              <a:rPr lang="prs-AF" b="0" dirty="0"/>
              <a:t> </a:t>
            </a:r>
            <a:r>
              <a:rPr lang="en-US" b="0" dirty="0"/>
              <a:t> </a:t>
            </a:r>
            <a:r>
              <a:rPr lang="prs-AF" b="0" dirty="0"/>
              <a:t>به شما اجازه می‌دهند آخرین اخبار را بخوانید.</a:t>
            </a:r>
          </a:p>
          <a:p>
            <a:pPr marL="628650" marR="0" lvl="1" indent="-171450" algn="r" defTabSz="914400" rtl="1" eaLnBrk="0" fontAlgn="base" latinLnBrk="0" hangingPunct="0">
              <a:lnSpc>
                <a:spcPct val="100000"/>
              </a:lnSpc>
              <a:spcBef>
                <a:spcPts val="0"/>
              </a:spcBef>
              <a:spcAft>
                <a:spcPts val="0"/>
              </a:spcAft>
              <a:buClrTx/>
              <a:buSzTx/>
              <a:buFont typeface="Arial" panose="020B0604020202020204" pitchFamily="34" charset="0"/>
              <a:buChar char="•"/>
              <a:tabLst/>
              <a:defRPr/>
            </a:pPr>
            <a:r>
              <a:rPr lang="prs-AF" b="0" dirty="0"/>
              <a:t>وبسایت‌های شبکه‌های اجتماعی مانند </a:t>
            </a:r>
            <a:r>
              <a:rPr lang="en-US" b="0" dirty="0"/>
              <a:t>Facebook</a:t>
            </a:r>
            <a:r>
              <a:rPr lang="prs-AF" b="0" dirty="0"/>
              <a:t> </a:t>
            </a:r>
            <a:r>
              <a:rPr lang="en-US" b="0" dirty="0"/>
              <a:t> </a:t>
            </a:r>
            <a:r>
              <a:rPr lang="prs-AF" b="0" dirty="0"/>
              <a:t>و </a:t>
            </a:r>
            <a:r>
              <a:rPr lang="en-US" b="0" dirty="0"/>
              <a:t>Instagram</a:t>
            </a:r>
            <a:r>
              <a:rPr lang="prs-AF" b="0" dirty="0"/>
              <a:t> </a:t>
            </a:r>
            <a:r>
              <a:rPr lang="en-US" b="0" dirty="0"/>
              <a:t> </a:t>
            </a:r>
            <a:r>
              <a:rPr lang="prs-AF" b="0" dirty="0"/>
              <a:t>به شما کمک می‌کنند با مردم در ارتباط بمانید.</a:t>
            </a:r>
          </a:p>
          <a:p>
            <a:pPr marL="628650" marR="0" lvl="1" indent="-171450" algn="r" defTabSz="914400" rtl="1" eaLnBrk="0" fontAlgn="base" latinLnBrk="0" hangingPunct="0">
              <a:lnSpc>
                <a:spcPct val="100000"/>
              </a:lnSpc>
              <a:spcBef>
                <a:spcPts val="0"/>
              </a:spcBef>
              <a:spcAft>
                <a:spcPts val="0"/>
              </a:spcAft>
              <a:buClrTx/>
              <a:buSzTx/>
              <a:buFont typeface="Arial" panose="020B0604020202020204" pitchFamily="34" charset="0"/>
              <a:buChar char="•"/>
              <a:tabLst/>
              <a:defRPr/>
            </a:pPr>
            <a:r>
              <a:rPr lang="prs-AF" b="0" dirty="0"/>
              <a:t>وبسایت‌های دولتی مانند </a:t>
            </a:r>
            <a:r>
              <a:rPr lang="en-US" b="0" dirty="0" err="1"/>
              <a:t>myGov</a:t>
            </a:r>
            <a:r>
              <a:rPr lang="prs-AF" b="0" dirty="0"/>
              <a:t> </a:t>
            </a:r>
            <a:r>
              <a:rPr lang="en-US" b="0" dirty="0"/>
              <a:t> </a:t>
            </a:r>
            <a:r>
              <a:rPr lang="prs-AF" b="0" dirty="0"/>
              <a:t>به شما امکان دسترسی به خدماتی مانند </a:t>
            </a:r>
            <a:r>
              <a:rPr lang="en-US" b="0" dirty="0"/>
              <a:t>Medicare</a:t>
            </a:r>
            <a:r>
              <a:rPr lang="prs-AF" b="0" dirty="0"/>
              <a:t> </a:t>
            </a:r>
            <a:r>
              <a:rPr lang="en-US" b="0" dirty="0"/>
              <a:t> </a:t>
            </a:r>
            <a:r>
              <a:rPr lang="prs-AF" b="0" dirty="0"/>
              <a:t>و </a:t>
            </a:r>
            <a:r>
              <a:rPr lang="en-US" b="0" dirty="0"/>
              <a:t>Centrelink</a:t>
            </a:r>
            <a:r>
              <a:rPr lang="prs-AF" b="0" dirty="0"/>
              <a:t> </a:t>
            </a:r>
            <a:r>
              <a:rPr lang="en-US" b="0" dirty="0"/>
              <a:t> </a:t>
            </a:r>
            <a:r>
              <a:rPr lang="prs-AF" b="0" dirty="0"/>
              <a:t>را می‌دهند.</a:t>
            </a:r>
          </a:p>
          <a:p>
            <a:pPr marL="628650" marR="0" lvl="1" indent="-171450" algn="r" defTabSz="914400" rtl="1" eaLnBrk="0" fontAlgn="base" latinLnBrk="0" hangingPunct="0">
              <a:lnSpc>
                <a:spcPct val="100000"/>
              </a:lnSpc>
              <a:spcBef>
                <a:spcPts val="0"/>
              </a:spcBef>
              <a:spcAft>
                <a:spcPts val="0"/>
              </a:spcAft>
              <a:buClrTx/>
              <a:buSzTx/>
              <a:buFont typeface="Arial" panose="020B0604020202020204" pitchFamily="34" charset="0"/>
              <a:buChar char="•"/>
              <a:tabLst/>
              <a:defRPr/>
            </a:pPr>
            <a:r>
              <a:rPr lang="prs-AF" b="0" dirty="0"/>
              <a:t>وبسایت‌های خرید مانند </a:t>
            </a:r>
            <a:r>
              <a:rPr lang="en-US" b="0" dirty="0"/>
              <a:t>eBay</a:t>
            </a:r>
            <a:r>
              <a:rPr lang="prs-AF" b="0" dirty="0"/>
              <a:t> </a:t>
            </a:r>
            <a:r>
              <a:rPr lang="en-US" b="0" dirty="0"/>
              <a:t> </a:t>
            </a:r>
            <a:r>
              <a:rPr lang="prs-AF" b="0" dirty="0"/>
              <a:t>و </a:t>
            </a:r>
            <a:r>
              <a:rPr lang="en-US" b="0" dirty="0"/>
              <a:t>Amazon</a:t>
            </a:r>
            <a:r>
              <a:rPr lang="prs-AF" b="0" dirty="0"/>
              <a:t> </a:t>
            </a:r>
            <a:r>
              <a:rPr lang="en-US" b="0" dirty="0"/>
              <a:t> </a:t>
            </a:r>
            <a:r>
              <a:rPr lang="prs-AF" b="0" dirty="0"/>
              <a:t>به شما اجازه می‌دهند اجناس را به صورت آنلاین خریداری کنید.</a:t>
            </a:r>
          </a:p>
          <a:p>
            <a:pPr marL="628650" lvl="1" indent="-171450" algn="r" rtl="1">
              <a:spcBef>
                <a:spcPts val="0"/>
              </a:spcBef>
              <a:spcAft>
                <a:spcPts val="0"/>
              </a:spcAft>
              <a:buFont typeface="Arial" panose="020B0604020202020204" pitchFamily="34" charset="0"/>
              <a:buChar char="•"/>
            </a:pPr>
            <a:endParaRPr lang="prs-AF" b="0" i="0" dirty="0">
              <a:solidFill>
                <a:srgbClr val="242424"/>
              </a:solidFill>
              <a:effectLst/>
            </a:endParaRPr>
          </a:p>
          <a:p>
            <a:pPr marL="171450" marR="0" lvl="0" indent="-171450" algn="r" defTabSz="914400" rtl="1" eaLnBrk="0" fontAlgn="base" latinLnBrk="0" hangingPunct="0">
              <a:lnSpc>
                <a:spcPct val="100000"/>
              </a:lnSpc>
              <a:spcBef>
                <a:spcPts val="0"/>
              </a:spcBef>
              <a:spcAft>
                <a:spcPts val="0"/>
              </a:spcAft>
              <a:buClrTx/>
              <a:buSzTx/>
              <a:buFont typeface="Arial" panose="020B0604020202020204" pitchFamily="34" charset="0"/>
              <a:buChar char="•"/>
              <a:tabLst/>
              <a:defRPr/>
            </a:pPr>
            <a:r>
              <a:rPr lang="prs-AF" b="0" dirty="0"/>
              <a:t>این‌ها فقط چند نمونه هستند. وبسایت‌هایی برای تقریباً هر چیزی که بتوانید فکر کنید وجود دارند!</a:t>
            </a:r>
          </a:p>
          <a:p>
            <a:pPr marL="171450" marR="0" lvl="0" indent="-171450" algn="r" defTabSz="914400" rtl="1" eaLnBrk="0" fontAlgn="base" latinLnBrk="0" hangingPunct="0">
              <a:lnSpc>
                <a:spcPct val="100000"/>
              </a:lnSpc>
              <a:spcBef>
                <a:spcPts val="0"/>
              </a:spcBef>
              <a:spcAft>
                <a:spcPts val="0"/>
              </a:spcAft>
              <a:buClrTx/>
              <a:buSzTx/>
              <a:buFont typeface="Arial" panose="020B0604020202020204" pitchFamily="34" charset="0"/>
              <a:buChar char="•"/>
              <a:tabLst/>
              <a:defRPr/>
            </a:pPr>
            <a:r>
              <a:rPr lang="prs-AF" b="0" dirty="0"/>
              <a:t>چه وبسایت‌هایی را شنیده‌اید یا قبلاً استفاده کرده‌اید؟</a:t>
            </a:r>
          </a:p>
          <a:p>
            <a:pPr marL="171450" indent="-171450" algn="r" rtl="1">
              <a:spcBef>
                <a:spcPts val="0"/>
              </a:spcBef>
              <a:spcAft>
                <a:spcPts val="0"/>
              </a:spcAft>
              <a:buFont typeface="Arial" panose="020B0604020202020204" pitchFamily="34" charset="0"/>
              <a:buChar char="•"/>
            </a:pPr>
            <a:endParaRPr lang="prs-AF" b="0" i="0" dirty="0">
              <a:solidFill>
                <a:srgbClr val="242424"/>
              </a:solidFill>
              <a:effectLst/>
            </a:endParaRPr>
          </a:p>
          <a:p>
            <a:pPr>
              <a:spcBef>
                <a:spcPts val="0"/>
              </a:spcBef>
              <a:spcAft>
                <a:spcPts val="0"/>
              </a:spcAft>
            </a:pPr>
            <a:endParaRPr lang="en-AU" dirty="0"/>
          </a:p>
        </p:txBody>
      </p:sp>
    </p:spTree>
    <p:extLst>
      <p:ext uri="{BB962C8B-B14F-4D97-AF65-F5344CB8AC3E}">
        <p14:creationId xmlns:p14="http://schemas.microsoft.com/office/powerpoint/2010/main" val="115773430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288925"/>
            <a:ext cx="5953125" cy="3349625"/>
          </a:xfrm>
        </p:spPr>
      </p:sp>
      <p:sp>
        <p:nvSpPr>
          <p:cNvPr id="3" name="Notes Placeholder 2"/>
          <p:cNvSpPr>
            <a:spLocks noGrp="1"/>
          </p:cNvSpPr>
          <p:nvPr>
            <p:ph type="body" idx="1"/>
          </p:nvPr>
        </p:nvSpPr>
        <p:spPr>
          <a:xfrm>
            <a:off x="422275" y="3799294"/>
            <a:ext cx="5953124" cy="3908614"/>
          </a:xfrm>
        </p:spPr>
        <p:txBody>
          <a:bodyPr/>
          <a:lstStyle/>
          <a:p>
            <a:pPr algn="r" rtl="1">
              <a:spcBef>
                <a:spcPts val="0"/>
              </a:spcBef>
              <a:spcAft>
                <a:spcPts val="0"/>
              </a:spcAft>
            </a:pPr>
            <a:r>
              <a:rPr lang="prs-AF" b="1" i="0" dirty="0">
                <a:solidFill>
                  <a:srgbClr val="242424"/>
                </a:solidFill>
                <a:effectLst/>
              </a:rPr>
              <a:t>مدیریت تنظیمات امنیتی و حریم خصوصی:</a:t>
            </a:r>
          </a:p>
          <a:p>
            <a:pPr algn="r" rtl="1">
              <a:spcBef>
                <a:spcPts val="0"/>
              </a:spcBef>
              <a:spcAft>
                <a:spcPts val="0"/>
              </a:spcAft>
            </a:pPr>
            <a:r>
              <a:rPr lang="prs-AF" b="1" i="0" dirty="0">
                <a:solidFill>
                  <a:srgbClr val="242424"/>
                </a:solidFill>
                <a:effectLst/>
              </a:rPr>
              <a:t>رمزهای قوی و ایمن:</a:t>
            </a:r>
          </a:p>
          <a:p>
            <a:pPr marL="171450" marR="0" lvl="0" indent="-171450" algn="r" defTabSz="914400" rtl="1" eaLnBrk="0" fontAlgn="base" latinLnBrk="0" hangingPunct="0">
              <a:lnSpc>
                <a:spcPct val="100000"/>
              </a:lnSpc>
              <a:spcBef>
                <a:spcPts val="0"/>
              </a:spcBef>
              <a:spcAft>
                <a:spcPts val="0"/>
              </a:spcAft>
              <a:buClrTx/>
              <a:buSzTx/>
              <a:buFont typeface="Arial" panose="020B0604020202020204" pitchFamily="34" charset="0"/>
              <a:buChar char="•"/>
              <a:tabLst/>
              <a:defRPr/>
            </a:pPr>
            <a:r>
              <a:rPr lang="prs-AF" b="0" dirty="0"/>
              <a:t>با صحبت دربارهٔ رمزها شروع کنید. یک رمز قوی اولین خط دفاع شما در اینترنت است. به جای استفاده از یک رمز کوتاه، بهتر است از یک عبارت عبور استفاده کنید – یک رشتهٔ طولانی از کلمات که به راحتی بتوانید آن را به خاطر بسپارید.</a:t>
            </a:r>
          </a:p>
          <a:p>
            <a:pPr marL="171450" marR="0" lvl="0" indent="-171450" algn="r" defTabSz="914400" rtl="1" eaLnBrk="0" fontAlgn="base" latinLnBrk="0" hangingPunct="0">
              <a:lnSpc>
                <a:spcPct val="100000"/>
              </a:lnSpc>
              <a:spcBef>
                <a:spcPts val="0"/>
              </a:spcBef>
              <a:spcAft>
                <a:spcPts val="0"/>
              </a:spcAft>
              <a:buClrTx/>
              <a:buSzTx/>
              <a:buFont typeface="Arial" panose="020B0604020202020204" pitchFamily="34" charset="0"/>
              <a:buChar char="•"/>
              <a:tabLst/>
              <a:defRPr/>
            </a:pPr>
            <a:r>
              <a:rPr lang="prs-AF" b="0" dirty="0"/>
              <a:t>یک عبارت عبور خوب می‌تواند چیزی شبیه</a:t>
            </a:r>
            <a:r>
              <a:rPr lang="en-US" b="0" dirty="0" err="1"/>
              <a:t>SunnyBeachSwimmingEnjoy</a:t>
            </a:r>
            <a:r>
              <a:rPr lang="en-US" b="0" dirty="0"/>
              <a:t>»</a:t>
            </a:r>
            <a:r>
              <a:rPr lang="prs-AF" b="0" dirty="0"/>
              <a:t>»</a:t>
            </a:r>
            <a:r>
              <a:rPr lang="en-US" b="0" dirty="0"/>
              <a:t> </a:t>
            </a:r>
            <a:r>
              <a:rPr lang="prs-AF" b="0" dirty="0"/>
              <a:t>یا</a:t>
            </a:r>
            <a:r>
              <a:rPr lang="en-US" b="0" dirty="0" err="1"/>
              <a:t>mydoglovestorunafterfastcars</a:t>
            </a:r>
            <a:r>
              <a:rPr lang="en-US" b="0" dirty="0"/>
              <a:t>»</a:t>
            </a:r>
            <a:r>
              <a:rPr lang="prs-AF" b="0" dirty="0"/>
              <a:t>»</a:t>
            </a:r>
            <a:r>
              <a:rPr lang="en-US" b="0" dirty="0"/>
              <a:t> </a:t>
            </a:r>
            <a:r>
              <a:rPr lang="prs-AF" b="0" dirty="0"/>
              <a:t>باشد. این‌ها حدس زدن برای دیگران را بسیار سخت می‌کنند اما برای شما آسان و به یاد ماندنی هستند.</a:t>
            </a:r>
          </a:p>
          <a:p>
            <a:pPr marL="171450" marR="0" lvl="0" indent="-171450" algn="r" defTabSz="914400" rtl="1" eaLnBrk="0" fontAlgn="base" latinLnBrk="0" hangingPunct="0">
              <a:lnSpc>
                <a:spcPct val="100000"/>
              </a:lnSpc>
              <a:spcBef>
                <a:spcPts val="0"/>
              </a:spcBef>
              <a:spcAft>
                <a:spcPts val="0"/>
              </a:spcAft>
              <a:buClrTx/>
              <a:buSzTx/>
              <a:buFont typeface="Arial" panose="020B0604020202020204" pitchFamily="34" charset="0"/>
              <a:buChar char="•"/>
              <a:tabLst/>
              <a:defRPr/>
            </a:pPr>
            <a:r>
              <a:rPr lang="prs-AF" b="0" dirty="0"/>
              <a:t>همچنین مهم است که از یک رمز برای حساب‌های کاربری مختلف استفاده نکنید.</a:t>
            </a:r>
          </a:p>
          <a:p>
            <a:pPr algn="l">
              <a:spcBef>
                <a:spcPts val="0"/>
              </a:spcBef>
              <a:spcAft>
                <a:spcPts val="0"/>
              </a:spcAft>
            </a:pPr>
            <a:endParaRPr lang="en-US" b="1" i="0" dirty="0">
              <a:solidFill>
                <a:srgbClr val="242424"/>
              </a:solidFill>
              <a:effectLst/>
            </a:endParaRPr>
          </a:p>
          <a:p>
            <a:pPr algn="r" rtl="1">
              <a:spcBef>
                <a:spcPts val="0"/>
              </a:spcBef>
              <a:spcAft>
                <a:spcPts val="0"/>
              </a:spcAft>
            </a:pPr>
            <a:r>
              <a:rPr lang="prs-AF" b="1" i="0" dirty="0">
                <a:solidFill>
                  <a:srgbClr val="242424"/>
                </a:solidFill>
                <a:effectLst/>
              </a:rPr>
              <a:t>حساب های کاربری رسانه های اجتماعی</a:t>
            </a:r>
            <a:r>
              <a:rPr lang="en-US" b="1" i="0" dirty="0">
                <a:solidFill>
                  <a:srgbClr val="242424"/>
                </a:solidFill>
                <a:effectLst/>
              </a:rPr>
              <a:t>:</a:t>
            </a:r>
            <a:endParaRPr lang="en-US" b="0" i="0" dirty="0">
              <a:solidFill>
                <a:srgbClr val="242424"/>
              </a:solidFill>
              <a:effectLst/>
            </a:endParaRPr>
          </a:p>
          <a:p>
            <a:pPr marL="171450" marR="0" lvl="0" indent="-171450" algn="r" defTabSz="914400" rtl="1" eaLnBrk="0" fontAlgn="base" latinLnBrk="0" hangingPunct="0">
              <a:lnSpc>
                <a:spcPct val="100000"/>
              </a:lnSpc>
              <a:spcBef>
                <a:spcPts val="0"/>
              </a:spcBef>
              <a:spcAft>
                <a:spcPts val="0"/>
              </a:spcAft>
              <a:buClrTx/>
              <a:buSzTx/>
              <a:buFont typeface="Arial" panose="020B0604020202020204" pitchFamily="34" charset="0"/>
              <a:buChar char="•"/>
              <a:tabLst/>
              <a:defRPr/>
            </a:pPr>
            <a:r>
              <a:rPr lang="prs-AF" b="0" dirty="0"/>
              <a:t>وقتی یک حساب کاربری شبکه اجتماعی ایجاد می‌کنید یا استفاده می‌کنید، مهم است که مطمئن شوید همهٔ افرادی که با آن‌ها معلومات به اشتراک می‌گذارید را می‌شناسید و به آن‌ها اعتماد دارید.</a:t>
            </a:r>
          </a:p>
          <a:p>
            <a:pPr marL="171450" marR="0" lvl="0" indent="-171450" algn="r" defTabSz="914400" rtl="1" eaLnBrk="0" fontAlgn="base" latinLnBrk="0" hangingPunct="0">
              <a:lnSpc>
                <a:spcPct val="100000"/>
              </a:lnSpc>
              <a:spcBef>
                <a:spcPts val="0"/>
              </a:spcBef>
              <a:spcAft>
                <a:spcPts val="0"/>
              </a:spcAft>
              <a:buClrTx/>
              <a:buSzTx/>
              <a:buFont typeface="Arial" panose="020B0604020202020204" pitchFamily="34" charset="0"/>
              <a:buChar char="•"/>
              <a:tabLst/>
              <a:defRPr/>
            </a:pPr>
            <a:r>
              <a:rPr lang="prs-AF" b="0" dirty="0"/>
              <a:t>در پلتفرم‌هایی مانند </a:t>
            </a:r>
            <a:r>
              <a:rPr lang="en-US" b="0" dirty="0"/>
              <a:t>Facebook</a:t>
            </a:r>
            <a:r>
              <a:rPr lang="prs-AF" b="0" dirty="0"/>
              <a:t> </a:t>
            </a:r>
            <a:r>
              <a:rPr lang="en-US" b="0" dirty="0"/>
              <a:t>، </a:t>
            </a:r>
            <a:r>
              <a:rPr lang="prs-AF" b="0" dirty="0"/>
              <a:t>می‌توانید انتخاب کنید که چه کسی پست‌های شما را ببیند – فقط دوستان تان یا همه. ایمن‌تر است که معلومات شخصی را تنها با افرادی که می‌شناسید و به آن‌ها اعتماد دارید به اشتراک بگذارید.</a:t>
            </a:r>
          </a:p>
          <a:p>
            <a:pPr marL="171450" marR="0" lvl="0" indent="-171450" algn="r" defTabSz="914400" rtl="1" eaLnBrk="0" fontAlgn="base" latinLnBrk="0" hangingPunct="0">
              <a:lnSpc>
                <a:spcPct val="100000"/>
              </a:lnSpc>
              <a:spcBef>
                <a:spcPts val="0"/>
              </a:spcBef>
              <a:spcAft>
                <a:spcPts val="0"/>
              </a:spcAft>
              <a:buClrTx/>
              <a:buSzTx/>
              <a:buFont typeface="Arial" panose="020B0604020202020204" pitchFamily="34" charset="0"/>
              <a:buChar char="•"/>
              <a:tabLst/>
              <a:defRPr/>
            </a:pPr>
            <a:r>
              <a:rPr lang="prs-AF" b="0" dirty="0"/>
              <a:t>اگر معلومات زیادی به صورت آنلاین به اشتراک بگذارید، بیگانه ها ممکن است شما را فریب دهند. به طور مثال، اگر برنامه‌های رخصتی خود را منتشر کنید، کسی ممکن است بداند خانه‌تان خالی است.</a:t>
            </a:r>
          </a:p>
          <a:p>
            <a:pPr marL="171450" marR="0" lvl="0" indent="-171450" algn="r" defTabSz="914400" rtl="1" eaLnBrk="0" fontAlgn="base" latinLnBrk="0" hangingPunct="0">
              <a:lnSpc>
                <a:spcPct val="100000"/>
              </a:lnSpc>
              <a:spcBef>
                <a:spcPts val="0"/>
              </a:spcBef>
              <a:spcAft>
                <a:spcPts val="0"/>
              </a:spcAft>
              <a:buClrTx/>
              <a:buSzTx/>
              <a:buFont typeface="Arial" panose="020B0604020202020204" pitchFamily="34" charset="0"/>
              <a:buChar char="•"/>
              <a:tabLst/>
              <a:defRPr/>
            </a:pPr>
            <a:r>
              <a:rPr lang="prs-AF" b="0" dirty="0"/>
              <a:t>من به شما نشان خواهم داد چگونه این تنظیمات را تغییر دهید. به پروفایل خود بروید،</a:t>
            </a:r>
            <a:r>
              <a:rPr lang="en-US" b="0" dirty="0"/>
              <a:t>Settings»</a:t>
            </a:r>
            <a:r>
              <a:rPr lang="prs-AF" b="0" dirty="0"/>
              <a:t>»</a:t>
            </a:r>
            <a:r>
              <a:rPr lang="en-US" b="0" dirty="0"/>
              <a:t> </a:t>
            </a:r>
            <a:r>
              <a:rPr lang="prs-AF" b="0" dirty="0"/>
              <a:t>یا</a:t>
            </a:r>
            <a:r>
              <a:rPr lang="en-US" b="0" dirty="0"/>
              <a:t>Privacy»</a:t>
            </a:r>
            <a:r>
              <a:rPr lang="prs-AF" b="0" dirty="0"/>
              <a:t>»</a:t>
            </a:r>
            <a:r>
              <a:rPr lang="en-US" b="0" dirty="0"/>
              <a:t> </a:t>
            </a:r>
            <a:r>
              <a:rPr lang="prs-AF" b="0" dirty="0"/>
              <a:t>را پیدا کنید و گزینه‌هایی مانند «چه کسی می‌تواند پست‌های من را ببیند؟» یا «چه کسی می‌تواند درخواست دوستی برای من روان کند؟» را جستجو کنید.</a:t>
            </a:r>
          </a:p>
          <a:p>
            <a:pPr marL="171450" marR="0" lvl="0" indent="-171450" algn="r" defTabSz="914400" rtl="1" eaLnBrk="0" fontAlgn="base" latinLnBrk="0" hangingPunct="0">
              <a:lnSpc>
                <a:spcPct val="100000"/>
              </a:lnSpc>
              <a:spcBef>
                <a:spcPts val="0"/>
              </a:spcBef>
              <a:spcAft>
                <a:spcPts val="0"/>
              </a:spcAft>
              <a:buClrTx/>
              <a:buSzTx/>
              <a:buFont typeface="Arial" panose="020B0604020202020204" pitchFamily="34" charset="0"/>
              <a:buChar char="•"/>
              <a:tabLst/>
              <a:defRPr/>
            </a:pPr>
            <a:r>
              <a:rPr lang="prs-AF" b="0" dirty="0"/>
              <a:t>آیا تاکنون کسی از شما تنظیمات امنیتی یا حریم خصوصی خود را تغییر داده است؟ تجربهٔ تان چگونه بود؟</a:t>
            </a:r>
          </a:p>
          <a:p>
            <a:pPr algn="l">
              <a:spcBef>
                <a:spcPts val="0"/>
              </a:spcBef>
              <a:spcAft>
                <a:spcPts val="0"/>
              </a:spcAft>
            </a:pPr>
            <a:endParaRPr lang="en-US" b="0" i="0" dirty="0">
              <a:solidFill>
                <a:srgbClr val="242424"/>
              </a:solidFill>
              <a:effectLst/>
            </a:endParaRPr>
          </a:p>
          <a:p>
            <a:pPr algn="r" rtl="1">
              <a:spcBef>
                <a:spcPts val="0"/>
              </a:spcBef>
              <a:spcAft>
                <a:spcPts val="0"/>
              </a:spcAft>
            </a:pPr>
            <a:r>
              <a:rPr lang="prs-AF" b="1" i="0" dirty="0">
                <a:solidFill>
                  <a:srgbClr val="242424"/>
                </a:solidFill>
                <a:effectLst/>
              </a:rPr>
              <a:t>خرید آنلاین ایمن</a:t>
            </a:r>
            <a:r>
              <a:rPr lang="en-US" b="1" i="0" dirty="0">
                <a:solidFill>
                  <a:srgbClr val="242424"/>
                </a:solidFill>
                <a:effectLst/>
              </a:rPr>
              <a:t>:</a:t>
            </a:r>
            <a:endParaRPr lang="en-US" b="0" i="0" dirty="0">
              <a:solidFill>
                <a:srgbClr val="242424"/>
              </a:solidFill>
              <a:effectLst/>
            </a:endParaRPr>
          </a:p>
          <a:p>
            <a:pPr marL="171450" marR="0" lvl="0" indent="-171450" algn="r" defTabSz="914400" rtl="1" eaLnBrk="0" fontAlgn="base" latinLnBrk="0" hangingPunct="0">
              <a:lnSpc>
                <a:spcPct val="100000"/>
              </a:lnSpc>
              <a:spcBef>
                <a:spcPts val="0"/>
              </a:spcBef>
              <a:spcAft>
                <a:spcPts val="0"/>
              </a:spcAft>
              <a:buClrTx/>
              <a:buSzTx/>
              <a:buFont typeface="Arial" panose="020B0604020202020204" pitchFamily="34" charset="0"/>
              <a:buChar char="•"/>
              <a:tabLst/>
              <a:defRPr/>
            </a:pPr>
            <a:r>
              <a:rPr lang="prs-AF" b="0" dirty="0"/>
              <a:t>بعد، دربارهٔ خرید ایمن آنلاین صحبت کنید. وقتی به صورت آنلاین خرید می‌کنید، مهم است که مطمئن شوید وبسایت قابل اعتماد باشد.</a:t>
            </a:r>
            <a:br>
              <a:rPr lang="prs-AF" b="1" dirty="0"/>
            </a:br>
            <a:r>
              <a:rPr lang="prs-AF" b="1" dirty="0"/>
              <a:t>نکات:</a:t>
            </a:r>
            <a:endParaRPr lang="prs-AF" dirty="0"/>
          </a:p>
          <a:p>
            <a:pPr marL="171450" indent="-171450" algn="r" rtl="1">
              <a:spcBef>
                <a:spcPts val="0"/>
              </a:spcBef>
              <a:spcAft>
                <a:spcPts val="0"/>
              </a:spcAft>
              <a:buFont typeface="Arial" panose="020B0604020202020204" pitchFamily="34" charset="0"/>
              <a:buChar char="•"/>
            </a:pPr>
            <a:endParaRPr lang="prs-AF" b="0" i="0" dirty="0">
              <a:solidFill>
                <a:srgbClr val="242424"/>
              </a:solidFill>
              <a:effectLst/>
            </a:endParaRPr>
          </a:p>
          <a:p>
            <a:pPr marL="628650" marR="0" lvl="1" indent="-171450" algn="r" defTabSz="914400" rtl="1" eaLnBrk="0" fontAlgn="base" latinLnBrk="0" hangingPunct="0">
              <a:lnSpc>
                <a:spcPct val="100000"/>
              </a:lnSpc>
              <a:spcBef>
                <a:spcPts val="0"/>
              </a:spcBef>
              <a:spcAft>
                <a:spcPts val="0"/>
              </a:spcAft>
              <a:buClrTx/>
              <a:buSzTx/>
              <a:buFont typeface="Arial" panose="020B0604020202020204" pitchFamily="34" charset="0"/>
              <a:buChar char="•"/>
              <a:tabLst/>
              <a:defRPr/>
            </a:pPr>
            <a:r>
              <a:rPr lang="prs-AF" b="0" dirty="0"/>
              <a:t>از وبسایت‌های شناخته‌شده مانند </a:t>
            </a:r>
            <a:r>
              <a:rPr lang="en-US" b="0" dirty="0"/>
              <a:t>Amazon</a:t>
            </a:r>
            <a:r>
              <a:rPr lang="prs-AF" b="0" dirty="0"/>
              <a:t> </a:t>
            </a:r>
            <a:r>
              <a:rPr lang="en-US" b="0" dirty="0"/>
              <a:t> </a:t>
            </a:r>
            <a:r>
              <a:rPr lang="prs-AF" b="0" dirty="0"/>
              <a:t>یا خرده‌فروشان بزرگ استفاده کنید.</a:t>
            </a:r>
          </a:p>
          <a:p>
            <a:pPr marL="628650" marR="0" lvl="1" indent="-171450" algn="r" defTabSz="914400" rtl="1" eaLnBrk="0" fontAlgn="base" latinLnBrk="0" hangingPunct="0">
              <a:lnSpc>
                <a:spcPct val="100000"/>
              </a:lnSpc>
              <a:spcBef>
                <a:spcPts val="0"/>
              </a:spcBef>
              <a:spcAft>
                <a:spcPts val="0"/>
              </a:spcAft>
              <a:buClrTx/>
              <a:buSzTx/>
              <a:buFont typeface="Arial" panose="020B0604020202020204" pitchFamily="34" charset="0"/>
              <a:buChar char="•"/>
              <a:tabLst/>
              <a:defRPr/>
            </a:pPr>
            <a:r>
              <a:rPr lang="prs-AF" b="0" dirty="0"/>
              <a:t>قبل از خرید، نظرات و امتیازات فروشنده را بررسی کنید.</a:t>
            </a:r>
          </a:p>
          <a:p>
            <a:pPr marL="628650" marR="0" lvl="1" indent="-171450" algn="r" defTabSz="914400" rtl="1" eaLnBrk="0" fontAlgn="base" latinLnBrk="0" hangingPunct="0">
              <a:lnSpc>
                <a:spcPct val="100000"/>
              </a:lnSpc>
              <a:spcBef>
                <a:spcPts val="0"/>
              </a:spcBef>
              <a:spcAft>
                <a:spcPts val="0"/>
              </a:spcAft>
              <a:buClrTx/>
              <a:buSzTx/>
              <a:buFont typeface="Arial" panose="020B0604020202020204" pitchFamily="34" charset="0"/>
              <a:buChar char="•"/>
              <a:tabLst/>
              <a:defRPr/>
            </a:pPr>
            <a:r>
              <a:rPr lang="prs-AF" b="0" dirty="0"/>
              <a:t>از معاملات که خیلی خوب به نظر می‌رسند و واقعاً ممکن است درست نباشند، خودداری کنید.</a:t>
            </a:r>
          </a:p>
          <a:p>
            <a:pPr marL="628650" marR="0" lvl="1" indent="-171450" algn="r" defTabSz="914400" rtl="1" eaLnBrk="0" fontAlgn="base" latinLnBrk="0" hangingPunct="0">
              <a:lnSpc>
                <a:spcPct val="100000"/>
              </a:lnSpc>
              <a:spcBef>
                <a:spcPts val="0"/>
              </a:spcBef>
              <a:spcAft>
                <a:spcPts val="0"/>
              </a:spcAft>
              <a:buClrTx/>
              <a:buSzTx/>
              <a:buFont typeface="Arial" panose="020B0604020202020204" pitchFamily="34" charset="0"/>
              <a:buChar char="•"/>
              <a:tabLst/>
              <a:defRPr/>
            </a:pPr>
            <a:r>
              <a:rPr lang="prs-AF" b="0" dirty="0"/>
              <a:t>از روش‌های پرداخت ایمن استفاده کنید که حفاظت از خریدار ارائه دهند. مثال‌ها شامل کارت‌های اعتباری یا خدمات پرداخت مانند </a:t>
            </a:r>
            <a:r>
              <a:rPr lang="en-US" b="0" dirty="0"/>
              <a:t>PayPal</a:t>
            </a:r>
            <a:r>
              <a:rPr lang="prs-AF" b="0" dirty="0"/>
              <a:t> </a:t>
            </a:r>
            <a:r>
              <a:rPr lang="en-US" b="0" dirty="0"/>
              <a:t> </a:t>
            </a:r>
            <a:r>
              <a:rPr lang="prs-AF" b="0" dirty="0"/>
              <a:t>هستند.</a:t>
            </a:r>
            <a:endParaRPr lang="prs-AF" b="0" i="0" dirty="0">
              <a:solidFill>
                <a:srgbClr val="242424"/>
              </a:solidFill>
              <a:effectLst/>
            </a:endParaRPr>
          </a:p>
          <a:p>
            <a:pPr marL="171450" indent="-171450" algn="r" rtl="1">
              <a:spcBef>
                <a:spcPts val="0"/>
              </a:spcBef>
              <a:spcAft>
                <a:spcPts val="0"/>
              </a:spcAft>
              <a:buFont typeface="Arial" panose="020B0604020202020204" pitchFamily="34" charset="0"/>
              <a:buChar char="•"/>
            </a:pPr>
            <a:r>
              <a:rPr lang="prs-AF" b="1" i="0" dirty="0">
                <a:solidFill>
                  <a:srgbClr val="242424"/>
                </a:solidFill>
                <a:effectLst/>
              </a:rPr>
              <a:t>سوالات: </a:t>
            </a:r>
            <a:r>
              <a:rPr lang="prs-AF" b="0" i="0" dirty="0">
                <a:solidFill>
                  <a:srgbClr val="242424"/>
                </a:solidFill>
                <a:effectLst/>
              </a:rPr>
              <a:t>آیا اینجا کسی قبلاً به صورت آنلاین خرید کرده است؟ تجربه تان چگونه بود؟</a:t>
            </a:r>
          </a:p>
          <a:p>
            <a:pPr algn="l">
              <a:spcBef>
                <a:spcPts val="0"/>
              </a:spcBef>
              <a:spcAft>
                <a:spcPts val="0"/>
              </a:spcAft>
            </a:pPr>
            <a:endParaRPr lang="en-US" b="1" i="0" dirty="0">
              <a:solidFill>
                <a:srgbClr val="242424"/>
              </a:solidFill>
              <a:effectLst/>
            </a:endParaRPr>
          </a:p>
          <a:p>
            <a:pPr algn="r" rtl="1">
              <a:spcBef>
                <a:spcPts val="0"/>
              </a:spcBef>
              <a:spcAft>
                <a:spcPts val="0"/>
              </a:spcAft>
            </a:pPr>
            <a:r>
              <a:rPr lang="prs-AF" b="1" i="0" dirty="0">
                <a:solidFill>
                  <a:srgbClr val="242424"/>
                </a:solidFill>
                <a:effectLst/>
              </a:rPr>
              <a:t>محافظت از معلومات شخصی تان</a:t>
            </a:r>
            <a:r>
              <a:rPr lang="en-US" b="1" i="0" dirty="0">
                <a:solidFill>
                  <a:srgbClr val="242424"/>
                </a:solidFill>
                <a:effectLst/>
              </a:rPr>
              <a:t>:</a:t>
            </a:r>
            <a:endParaRPr lang="en-US" b="0" i="0" dirty="0">
              <a:solidFill>
                <a:srgbClr val="242424"/>
              </a:solidFill>
              <a:effectLst/>
            </a:endParaRPr>
          </a:p>
          <a:p>
            <a:pPr marL="171450" indent="-171450" algn="l">
              <a:spcBef>
                <a:spcPts val="0"/>
              </a:spcBef>
              <a:spcAft>
                <a:spcPts val="0"/>
              </a:spcAft>
              <a:buFont typeface="Arial" panose="020B0604020202020204" pitchFamily="34" charset="0"/>
              <a:buChar char="•"/>
            </a:pPr>
            <a:endParaRPr lang="prs-AF" b="0" i="0" dirty="0">
              <a:solidFill>
                <a:srgbClr val="242424"/>
              </a:solidFill>
              <a:effectLst/>
            </a:endParaRPr>
          </a:p>
          <a:p>
            <a:pPr marL="171450" indent="-171450" algn="r" rtl="1">
              <a:spcBef>
                <a:spcPts val="0"/>
              </a:spcBef>
              <a:spcAft>
                <a:spcPts val="0"/>
              </a:spcAft>
              <a:buFont typeface="Arial" panose="020B0604020202020204" pitchFamily="34" charset="0"/>
              <a:buChar char="•"/>
            </a:pPr>
            <a:r>
              <a:rPr lang="prs-AF" b="0" i="0" dirty="0">
                <a:solidFill>
                  <a:srgbClr val="242424"/>
                </a:solidFill>
                <a:effectLst/>
              </a:rPr>
              <a:t>در نهایت، راجع به محافظت از معلومات شخصی تان صحبت کنید. راجع به مواردی که آنلاین شریک میکنید محتاط باشید. موارد ذیل را ارائه نکنید:</a:t>
            </a:r>
          </a:p>
          <a:p>
            <a:pPr marL="628650" lvl="1" indent="-171450" algn="r" rtl="1">
              <a:spcBef>
                <a:spcPts val="0"/>
              </a:spcBef>
              <a:spcAft>
                <a:spcPts val="0"/>
              </a:spcAft>
              <a:buFont typeface="Arial" panose="020B0604020202020204" pitchFamily="34" charset="0"/>
              <a:buChar char="•"/>
            </a:pPr>
            <a:r>
              <a:rPr lang="prs-AF" b="0" i="0" dirty="0">
                <a:solidFill>
                  <a:srgbClr val="242424"/>
                </a:solidFill>
                <a:effectLst/>
              </a:rPr>
              <a:t>نام کامل تان،</a:t>
            </a:r>
          </a:p>
          <a:p>
            <a:pPr marL="628650" lvl="1" indent="-171450" algn="r" rtl="1">
              <a:spcBef>
                <a:spcPts val="0"/>
              </a:spcBef>
              <a:spcAft>
                <a:spcPts val="0"/>
              </a:spcAft>
              <a:buFont typeface="Arial" panose="020B0604020202020204" pitchFamily="34" charset="0"/>
              <a:buChar char="•"/>
            </a:pPr>
            <a:r>
              <a:rPr lang="prs-AF" b="0" i="0" dirty="0">
                <a:solidFill>
                  <a:srgbClr val="242424"/>
                </a:solidFill>
                <a:effectLst/>
              </a:rPr>
              <a:t>آدرس تان،</a:t>
            </a:r>
          </a:p>
          <a:p>
            <a:pPr marL="628650" lvl="1" indent="-171450" algn="r" rtl="1">
              <a:spcBef>
                <a:spcPts val="0"/>
              </a:spcBef>
              <a:spcAft>
                <a:spcPts val="0"/>
              </a:spcAft>
              <a:buFont typeface="Arial" panose="020B0604020202020204" pitchFamily="34" charset="0"/>
              <a:buChar char="•"/>
            </a:pPr>
            <a:r>
              <a:rPr lang="prs-AF" b="0" i="0" dirty="0">
                <a:solidFill>
                  <a:srgbClr val="242424"/>
                </a:solidFill>
                <a:effectLst/>
              </a:rPr>
              <a:t>شماره تلیفون تان، یا</a:t>
            </a:r>
          </a:p>
          <a:p>
            <a:pPr marL="628650" lvl="1" indent="-171450" algn="r" rtl="1">
              <a:spcBef>
                <a:spcPts val="0"/>
              </a:spcBef>
              <a:spcAft>
                <a:spcPts val="0"/>
              </a:spcAft>
              <a:buFont typeface="Arial" panose="020B0604020202020204" pitchFamily="34" charset="0"/>
              <a:buChar char="•"/>
            </a:pPr>
            <a:r>
              <a:rPr lang="prs-AF" b="0" i="0" dirty="0">
                <a:solidFill>
                  <a:srgbClr val="242424"/>
                </a:solidFill>
                <a:effectLst/>
              </a:rPr>
              <a:t>معلومات مالی تان، مگر اینکه مطمئن باشید که وبسایت قابل اعتماد است.</a:t>
            </a:r>
          </a:p>
          <a:p>
            <a:pPr marL="171450" indent="-171450" algn="r" rtl="1">
              <a:spcBef>
                <a:spcPts val="0"/>
              </a:spcBef>
              <a:spcAft>
                <a:spcPts val="0"/>
              </a:spcAft>
              <a:buFont typeface="Arial" panose="020B0604020202020204" pitchFamily="34" charset="0"/>
              <a:buChar char="•"/>
            </a:pPr>
            <a:r>
              <a:rPr lang="prs-AF" b="1" i="0" dirty="0">
                <a:solidFill>
                  <a:srgbClr val="242424"/>
                </a:solidFill>
                <a:effectLst/>
              </a:rPr>
              <a:t>نمونه ها</a:t>
            </a:r>
            <a:r>
              <a:rPr lang="en-US" b="1" i="0" dirty="0">
                <a:solidFill>
                  <a:srgbClr val="242424"/>
                </a:solidFill>
                <a:effectLst/>
              </a:rPr>
              <a:t>:</a:t>
            </a:r>
            <a:endParaRPr lang="en-US" b="0" i="0" dirty="0">
              <a:solidFill>
                <a:srgbClr val="242424"/>
              </a:solidFill>
              <a:effectLst/>
            </a:endParaRPr>
          </a:p>
          <a:p>
            <a:pPr marL="628650" marR="0" lvl="1" indent="-171450" algn="r" defTabSz="914400" rtl="1" eaLnBrk="0" fontAlgn="base" latinLnBrk="0" hangingPunct="0">
              <a:lnSpc>
                <a:spcPct val="100000"/>
              </a:lnSpc>
              <a:spcBef>
                <a:spcPts val="0"/>
              </a:spcBef>
              <a:spcAft>
                <a:spcPts val="0"/>
              </a:spcAft>
              <a:buClrTx/>
              <a:buSzTx/>
              <a:buFont typeface="Arial" panose="020B0604020202020204" pitchFamily="34" charset="0"/>
              <a:buChar char="•"/>
              <a:tabLst/>
              <a:defRPr/>
            </a:pPr>
            <a:r>
              <a:rPr lang="prs-AF" b="0" dirty="0"/>
              <a:t>اگر وبسایتی شمارهٔ کارت اعتباری شما را خواست، اول مطمئن شوید که سایت ایمن باشد. فکر کنید آیا واقعاً نیاز است این معلومات را ارائه دهید.</a:t>
            </a:r>
          </a:p>
          <a:p>
            <a:pPr marL="628650" marR="0" lvl="1" indent="-171450" algn="r" defTabSz="914400" rtl="1" eaLnBrk="0" fontAlgn="base" latinLnBrk="0" hangingPunct="0">
              <a:lnSpc>
                <a:spcPct val="100000"/>
              </a:lnSpc>
              <a:spcBef>
                <a:spcPts val="0"/>
              </a:spcBef>
              <a:spcAft>
                <a:spcPts val="0"/>
              </a:spcAft>
              <a:buClrTx/>
              <a:buSzTx/>
              <a:buFont typeface="Arial" panose="020B0604020202020204" pitchFamily="34" charset="0"/>
              <a:buChar char="•"/>
              <a:tabLst/>
              <a:defRPr/>
            </a:pPr>
            <a:r>
              <a:rPr lang="prs-AF" b="0" dirty="0"/>
              <a:t>با ایمیل‌ها یا پیامک‌هایی که معلومات شخصی می‌خواهند محتاط باشید. آن‌ها ممکن است فریبکاری </a:t>
            </a:r>
            <a:r>
              <a:rPr lang="en-US" b="0" i="0" dirty="0">
                <a:solidFill>
                  <a:srgbClr val="242424"/>
                </a:solidFill>
                <a:effectLst/>
              </a:rPr>
              <a:t>phishing</a:t>
            </a:r>
            <a:r>
              <a:rPr lang="prs-AF" b="0" dirty="0"/>
              <a:t> باشند و قصد سرقت معلومات شما را داشته باشند.</a:t>
            </a:r>
          </a:p>
          <a:p>
            <a:pPr marL="628650" marR="0" lvl="1" indent="-171450" algn="r" defTabSz="914400" rtl="1" eaLnBrk="0" fontAlgn="base" latinLnBrk="0" hangingPunct="0">
              <a:lnSpc>
                <a:spcPct val="100000"/>
              </a:lnSpc>
              <a:spcBef>
                <a:spcPts val="0"/>
              </a:spcBef>
              <a:spcAft>
                <a:spcPts val="0"/>
              </a:spcAft>
              <a:buClrTx/>
              <a:buSzTx/>
              <a:buFont typeface="Arial" panose="020B0604020202020204" pitchFamily="34" charset="0"/>
              <a:buChar char="•"/>
              <a:tabLst/>
              <a:defRPr/>
            </a:pPr>
            <a:r>
              <a:rPr lang="prs-AF" b="0" dirty="0"/>
              <a:t>به معلوماتی که در شبکه‌های اجتماعی به اشتراک می‌گذارید و با چه کسی به اشتراک می‌گذارید، توجه کنید!</a:t>
            </a:r>
          </a:p>
          <a:p>
            <a:pPr marL="628650" lvl="1" indent="-171450" algn="r" rtl="1">
              <a:spcBef>
                <a:spcPts val="0"/>
              </a:spcBef>
              <a:spcAft>
                <a:spcPts val="0"/>
              </a:spcAft>
              <a:buFont typeface="Arial" panose="020B0604020202020204" pitchFamily="34" charset="0"/>
              <a:buChar char="•"/>
            </a:pPr>
            <a:endParaRPr lang="prs-AF" b="0" i="0" dirty="0">
              <a:solidFill>
                <a:srgbClr val="242424"/>
              </a:solidFill>
              <a:effectLst/>
            </a:endParaRPr>
          </a:p>
          <a:p>
            <a:pPr marL="171450" marR="0" lvl="0" indent="-171450" algn="r" defTabSz="914400" rtl="1" eaLnBrk="0" fontAlgn="base" latinLnBrk="0" hangingPunct="0">
              <a:lnSpc>
                <a:spcPct val="100000"/>
              </a:lnSpc>
              <a:spcBef>
                <a:spcPts val="0"/>
              </a:spcBef>
              <a:spcAft>
                <a:spcPts val="0"/>
              </a:spcAft>
              <a:buClrTx/>
              <a:buSzTx/>
              <a:buFont typeface="Arial" panose="020B0604020202020204" pitchFamily="34" charset="0"/>
              <a:buChar char="•"/>
              <a:tabLst/>
              <a:defRPr/>
            </a:pPr>
            <a:r>
              <a:rPr lang="prs-AF" b="1" dirty="0"/>
              <a:t>سوال: </a:t>
            </a:r>
            <a:r>
              <a:rPr lang="prs-AF" b="0" dirty="0"/>
              <a:t>آیا می‌توانید به زمانی فکر کنید که از شما خواسته شد معلومات شخصی خود را به صورت آنلاین ارائه دهید؟ چگونه تصمیم گرفتید که آن را به اشتراک بگذارید یا ندهید؟</a:t>
            </a:r>
          </a:p>
        </p:txBody>
      </p:sp>
    </p:spTree>
    <p:extLst>
      <p:ext uri="{BB962C8B-B14F-4D97-AF65-F5344CB8AC3E}">
        <p14:creationId xmlns:p14="http://schemas.microsoft.com/office/powerpoint/2010/main" val="28148558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r" defTabSz="914400" rtl="1" eaLnBrk="0" fontAlgn="base" latinLnBrk="0" hangingPunct="0">
              <a:lnSpc>
                <a:spcPct val="100000"/>
              </a:lnSpc>
              <a:spcBef>
                <a:spcPct val="30000"/>
              </a:spcBef>
              <a:spcAft>
                <a:spcPct val="0"/>
              </a:spcAft>
              <a:buClrTx/>
              <a:buSzTx/>
              <a:buFontTx/>
              <a:buNone/>
              <a:tabLst/>
              <a:defRPr/>
            </a:pPr>
            <a:r>
              <a:rPr lang="prs-AF" sz="1400" b="0" dirty="0"/>
              <a:t>این ویدیو را تماشا کنید – اگر دفعهٔ قبل آن را پخش کرده‌اید، ممکن است بخواهید آن را رد کنید.</a:t>
            </a:r>
            <a:br>
              <a:rPr lang="prs-AF" sz="1400" b="0" dirty="0"/>
            </a:br>
            <a:r>
              <a:rPr lang="prs-AF" sz="1400" b="0" dirty="0"/>
              <a:t>تماشای دوبارهٔ آن مفید است و مفهوم ایمن بودن در اینترنت را تاکید می‌کند.</a:t>
            </a:r>
          </a:p>
          <a:p>
            <a:pPr algn="r" rtl="1"/>
            <a:endParaRPr lang="prs-AF" sz="1400" dirty="0"/>
          </a:p>
        </p:txBody>
      </p:sp>
    </p:spTree>
    <p:extLst>
      <p:ext uri="{BB962C8B-B14F-4D97-AF65-F5344CB8AC3E}">
        <p14:creationId xmlns:p14="http://schemas.microsoft.com/office/powerpoint/2010/main" val="151845468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204846908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D245EF-4971-1348-396D-EAC8D54D6C4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FE9B9D5-8A43-D12E-FB35-13DDB21EE8A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84ADD6A-A9AD-6298-E096-9EB026D047A4}"/>
              </a:ext>
            </a:extLst>
          </p:cNvPr>
          <p:cNvSpPr>
            <a:spLocks noGrp="1"/>
          </p:cNvSpPr>
          <p:nvPr>
            <p:ph type="body" idx="1"/>
          </p:nvPr>
        </p:nvSpPr>
        <p:spPr/>
        <p:txBody>
          <a:bodyPr/>
          <a:lstStyle/>
          <a:p>
            <a:pPr marL="0" marR="0" lvl="0" indent="0" algn="r" defTabSz="914400" rtl="1" eaLnBrk="0" fontAlgn="base" latinLnBrk="0" hangingPunct="0">
              <a:lnSpc>
                <a:spcPct val="100000"/>
              </a:lnSpc>
              <a:spcBef>
                <a:spcPct val="30000"/>
              </a:spcBef>
              <a:spcAft>
                <a:spcPct val="0"/>
              </a:spcAft>
              <a:buClrTx/>
              <a:buSzTx/>
              <a:buFontTx/>
              <a:buNone/>
              <a:tabLst/>
              <a:defRPr/>
            </a:pPr>
            <a:r>
              <a:rPr lang="prs-AF" sz="1400" b="0" dirty="0"/>
              <a:t>اهداف جلسه را مرور کنید و مطمئن شوید که همه می‌دانند اینترنت چیست و چگونه به آن دسترسی پیدا کنند.</a:t>
            </a:r>
            <a:br>
              <a:rPr lang="prs-AF" sz="1400" b="0" dirty="0"/>
            </a:br>
            <a:r>
              <a:rPr lang="prs-AF" sz="1400" b="0" dirty="0"/>
              <a:t>به آن‌ها اطلاع دهید که در ورکشاپ آینده دربارهٔ ایمنی آنلاین صحبت خواهید کرد.</a:t>
            </a:r>
          </a:p>
          <a:p>
            <a:pPr algn="r" rtl="1"/>
            <a:endParaRPr lang="prs-AF" sz="1400" dirty="0"/>
          </a:p>
        </p:txBody>
      </p:sp>
    </p:spTree>
    <p:extLst>
      <p:ext uri="{BB962C8B-B14F-4D97-AF65-F5344CB8AC3E}">
        <p14:creationId xmlns:p14="http://schemas.microsoft.com/office/powerpoint/2010/main" val="420031972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Tree>
    <p:extLst>
      <p:ext uri="{BB962C8B-B14F-4D97-AF65-F5344CB8AC3E}">
        <p14:creationId xmlns:p14="http://schemas.microsoft.com/office/powerpoint/2010/main" val="26154765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20041649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E4B3C5EB-2EE6-8616-6FC8-5FA33F56996C}"/>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89B7C18F-FC6F-4508-B9FF-631F60AF2B3B}"/>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Tree>
    <p:extLst>
      <p:ext uri="{BB962C8B-B14F-4D97-AF65-F5344CB8AC3E}">
        <p14:creationId xmlns:p14="http://schemas.microsoft.com/office/powerpoint/2010/main" val="6805394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BC1917-B491-201D-E87D-A2876140D87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5CBBB45-6371-A077-6000-E3AFB647296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DD980F7-92D5-952E-4D79-B9B8A63E7791}"/>
              </a:ext>
            </a:extLst>
          </p:cNvPr>
          <p:cNvSpPr>
            <a:spLocks noGrp="1"/>
          </p:cNvSpPr>
          <p:nvPr>
            <p:ph type="body" idx="1"/>
          </p:nvPr>
        </p:nvSpPr>
        <p:spPr/>
        <p:txBody>
          <a:bodyPr/>
          <a:lstStyle/>
          <a:p>
            <a:pPr algn="r" rtl="1"/>
            <a:r>
              <a:rPr lang="prs-AF" sz="1400" dirty="0"/>
              <a:t>به همه سلام کنید، خودتان را معرفی نمایید.</a:t>
            </a:r>
            <a:br>
              <a:rPr lang="prs-AF" sz="1400" dirty="0"/>
            </a:br>
            <a:r>
              <a:rPr lang="prs-AF" sz="1400" dirty="0"/>
              <a:t>هدف ورکشاپ را توضیح دهید – ارائهٔ یک مرور کلی در مورد چگونگی استفاده از اینترنت.</a:t>
            </a:r>
            <a:br>
              <a:rPr lang="prs-AF" sz="1400" dirty="0"/>
            </a:br>
            <a:r>
              <a:rPr lang="prs-AF" sz="1400" dirty="0"/>
              <a:t>بر اهمیت استفاده از اینترنت برای زندگی و کار تأکید کنید.</a:t>
            </a:r>
            <a:br>
              <a:rPr lang="prs-AF" sz="1400" dirty="0"/>
            </a:br>
            <a:r>
              <a:rPr lang="prs-AF" sz="1400" dirty="0"/>
              <a:t>ذکر کنید که دربارهٔ چگونگی دسترسی و استفادهٔ ایمن از اینترنت صحبت خواهید کرد.</a:t>
            </a:r>
            <a:br>
              <a:rPr lang="prs-AF" sz="1400" dirty="0"/>
            </a:br>
            <a:r>
              <a:rPr lang="prs-AF" sz="1400" dirty="0"/>
              <a:t>به آنان یادآوری کنید که برای یادگیری بیشتر در مورد ایمنی آنلاین، در آموزش‌های آینده شرکت کنند.</a:t>
            </a:r>
          </a:p>
        </p:txBody>
      </p:sp>
    </p:spTree>
    <p:extLst>
      <p:ext uri="{BB962C8B-B14F-4D97-AF65-F5344CB8AC3E}">
        <p14:creationId xmlns:p14="http://schemas.microsoft.com/office/powerpoint/2010/main" val="9551616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1CD898-51A7-A7FF-7186-726F1C4466A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066E473-3FCC-4375-7DBE-2E878CB0B2D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9B7881D-9DA2-83F8-D930-0BF6F9D24547}"/>
              </a:ext>
            </a:extLst>
          </p:cNvPr>
          <p:cNvSpPr>
            <a:spLocks noGrp="1"/>
          </p:cNvSpPr>
          <p:nvPr>
            <p:ph type="body" idx="1"/>
          </p:nvPr>
        </p:nvSpPr>
        <p:spPr/>
        <p:txBody>
          <a:bodyPr/>
          <a:lstStyle/>
          <a:p>
            <a:pPr algn="r" rtl="1"/>
            <a:r>
              <a:rPr lang="prs-AF" sz="1400" dirty="0"/>
              <a:t>خودتان را معرفی کنید و سپس از گروپ بخواهید که خود شان را معرفی نمایند.</a:t>
            </a:r>
          </a:p>
          <a:p>
            <a:pPr marL="285750" indent="-285750" algn="r" rtl="1">
              <a:buFont typeface="Arial" panose="020B0604020202020204" pitchFamily="34" charset="0"/>
              <a:buChar char="•"/>
            </a:pPr>
            <a:r>
              <a:rPr lang="prs-AF" sz="1400" b="1" dirty="0"/>
              <a:t>از هر اشتراک‌کننده بخواهید که خود را با ذکر موارد زیر معرفی کند:</a:t>
            </a:r>
            <a:br>
              <a:rPr lang="prs-AF" sz="1400" dirty="0"/>
            </a:br>
            <a:r>
              <a:rPr lang="prs-AF" sz="1400" dirty="0"/>
              <a:t>.	نام‌شان و</a:t>
            </a:r>
            <a:br>
              <a:rPr lang="prs-AF" sz="1400" dirty="0"/>
            </a:br>
            <a:r>
              <a:rPr lang="prs-AF" sz="1400" dirty="0"/>
              <a:t>.	یک نکتهٔ جالب در مورد خودشان.</a:t>
            </a:r>
          </a:p>
          <a:p>
            <a:pPr marL="285750" indent="-285750" algn="r" rtl="1">
              <a:buFont typeface="Arial" panose="020B0604020202020204" pitchFamily="34" charset="0"/>
              <a:buChar char="•"/>
            </a:pPr>
            <a:r>
              <a:rPr lang="prs-AF" sz="1400" b="1" dirty="0"/>
              <a:t>هر معرفی را به 30 ثانیه محدود کنید</a:t>
            </a:r>
            <a:r>
              <a:rPr lang="prs-AF" sz="1400" dirty="0"/>
              <a:t> تا کوتاه و جذاب باشد.</a:t>
            </a:r>
            <a:endParaRPr lang="en-AU" sz="1400" dirty="0"/>
          </a:p>
        </p:txBody>
      </p:sp>
    </p:spTree>
    <p:extLst>
      <p:ext uri="{BB962C8B-B14F-4D97-AF65-F5344CB8AC3E}">
        <p14:creationId xmlns:p14="http://schemas.microsoft.com/office/powerpoint/2010/main" val="850651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355600"/>
            <a:ext cx="5953125" cy="3349625"/>
          </a:xfrm>
        </p:spPr>
      </p:sp>
      <p:sp>
        <p:nvSpPr>
          <p:cNvPr id="3" name="Notes Placeholder 2"/>
          <p:cNvSpPr>
            <a:spLocks noGrp="1"/>
          </p:cNvSpPr>
          <p:nvPr>
            <p:ph type="body" idx="1"/>
          </p:nvPr>
        </p:nvSpPr>
        <p:spPr>
          <a:xfrm>
            <a:off x="422275" y="3862794"/>
            <a:ext cx="6024245" cy="5708244"/>
          </a:xfrm>
        </p:spPr>
        <p:txBody>
          <a:bodyPr/>
          <a:lstStyle/>
          <a:p>
            <a:pPr algn="r" rtl="1">
              <a:spcBef>
                <a:spcPts val="0"/>
              </a:spcBef>
              <a:spcAft>
                <a:spcPts val="0"/>
              </a:spcAft>
            </a:pPr>
            <a:r>
              <a:rPr lang="prs-AF" b="1" i="0" dirty="0">
                <a:effectLst/>
              </a:rPr>
              <a:t>اینترنت چیست و چه میکند؟</a:t>
            </a:r>
          </a:p>
          <a:p>
            <a:pPr marL="171450" marR="0" lvl="0" indent="-171450" algn="r" defTabSz="914400" rtl="1" eaLnBrk="0" fontAlgn="base" latinLnBrk="0" hangingPunct="0">
              <a:lnSpc>
                <a:spcPct val="100000"/>
              </a:lnSpc>
              <a:spcBef>
                <a:spcPts val="0"/>
              </a:spcBef>
              <a:spcAft>
                <a:spcPts val="0"/>
              </a:spcAft>
              <a:buClrTx/>
              <a:buSzTx/>
              <a:buFont typeface="Arial" panose="020B0604020202020204" pitchFamily="34" charset="0"/>
              <a:buChar char="•"/>
              <a:tabLst/>
              <a:defRPr/>
            </a:pPr>
            <a:r>
              <a:rPr lang="prs-AF" b="0" dirty="0"/>
              <a:t>اینترنت مانند یک شبکهٔ بزرگ است که کمپیوترها را در سراسر جهان وصل می‌سازد. آن را مانند یک کتابخانهٔ عظیم، مرکز خرید و انجمن اجتماعی در یک‌جا تصور کنید.</a:t>
            </a:r>
          </a:p>
          <a:p>
            <a:pPr marL="171450" marR="0" lvl="0" indent="-171450" algn="r" defTabSz="914400" rtl="1" eaLnBrk="0" fontAlgn="base" latinLnBrk="0" hangingPunct="0">
              <a:lnSpc>
                <a:spcPct val="100000"/>
              </a:lnSpc>
              <a:spcBef>
                <a:spcPts val="0"/>
              </a:spcBef>
              <a:spcAft>
                <a:spcPts val="0"/>
              </a:spcAft>
              <a:buClrTx/>
              <a:buSzTx/>
              <a:buFont typeface="Arial" panose="020B0604020202020204" pitchFamily="34" charset="0"/>
              <a:buChar char="•"/>
              <a:tabLst/>
              <a:defRPr/>
            </a:pPr>
            <a:r>
              <a:rPr lang="prs-AF" b="0" dirty="0"/>
              <a:t>در اینجا بعضی از کارهایی که می‌توانید در اینترنت انجام دهید آمده است:</a:t>
            </a:r>
          </a:p>
          <a:p>
            <a:pPr marL="171450" indent="-171450" algn="r" rtl="1">
              <a:spcBef>
                <a:spcPts val="0"/>
              </a:spcBef>
              <a:spcAft>
                <a:spcPts val="0"/>
              </a:spcAft>
              <a:buFont typeface="Arial" panose="020B0604020202020204" pitchFamily="34" charset="0"/>
              <a:buChar char="•"/>
            </a:pPr>
            <a:endParaRPr lang="prs-AF" b="1" i="0" dirty="0">
              <a:effectLst/>
            </a:endParaRPr>
          </a:p>
          <a:p>
            <a:pPr marL="742950" marR="0" lvl="1" indent="-285750" algn="r" defTabSz="914400" rtl="1" eaLnBrk="0" fontAlgn="base" latinLnBrk="0" hangingPunct="0">
              <a:lnSpc>
                <a:spcPct val="100000"/>
              </a:lnSpc>
              <a:spcBef>
                <a:spcPts val="0"/>
              </a:spcBef>
              <a:spcAft>
                <a:spcPts val="0"/>
              </a:spcAft>
              <a:buClrTx/>
              <a:buSzTx/>
              <a:buFont typeface="Arial" panose="020B0604020202020204" pitchFamily="34" charset="0"/>
              <a:buChar char="•"/>
              <a:tabLst/>
              <a:defRPr/>
            </a:pPr>
            <a:r>
              <a:rPr lang="prs-AF" b="1" dirty="0"/>
              <a:t>گفتگو با مردم: </a:t>
            </a:r>
            <a:r>
              <a:rPr lang="prs-AF" b="0" dirty="0"/>
              <a:t>ایمیل روان کنید، از رسانه‌های اجتماعی استفاده کنید یا تماس‌های ویدیویی برقرار کنید.</a:t>
            </a:r>
          </a:p>
          <a:p>
            <a:pPr marL="742950" marR="0" lvl="1" indent="-285750" algn="r" defTabSz="914400" rtl="1" eaLnBrk="0" fontAlgn="base" latinLnBrk="0" hangingPunct="0">
              <a:lnSpc>
                <a:spcPct val="100000"/>
              </a:lnSpc>
              <a:spcBef>
                <a:spcPts val="0"/>
              </a:spcBef>
              <a:spcAft>
                <a:spcPts val="0"/>
              </a:spcAft>
              <a:buClrTx/>
              <a:buSzTx/>
              <a:buFont typeface="Arial" panose="020B0604020202020204" pitchFamily="34" charset="0"/>
              <a:buChar char="•"/>
              <a:tabLst/>
              <a:defRPr/>
            </a:pPr>
            <a:r>
              <a:rPr lang="prs-AF" b="1" dirty="0"/>
              <a:t>یافتن معلومات: </a:t>
            </a:r>
            <a:r>
              <a:rPr lang="prs-AF" b="0" dirty="0"/>
              <a:t>اخبار را بخوانید، حقایق را جستجو کنید یا چیزهای جدید بیاموزید.</a:t>
            </a:r>
          </a:p>
          <a:p>
            <a:pPr marL="742950" marR="0" lvl="1" indent="-285750" algn="r" defTabSz="914400" rtl="1" eaLnBrk="0" fontAlgn="base" latinLnBrk="0" hangingPunct="0">
              <a:lnSpc>
                <a:spcPct val="100000"/>
              </a:lnSpc>
              <a:spcBef>
                <a:spcPts val="0"/>
              </a:spcBef>
              <a:spcAft>
                <a:spcPts val="0"/>
              </a:spcAft>
              <a:buClrTx/>
              <a:buSzTx/>
              <a:buFont typeface="Arial" panose="020B0604020202020204" pitchFamily="34" charset="0"/>
              <a:buChar char="•"/>
              <a:tabLst/>
              <a:defRPr/>
            </a:pPr>
            <a:r>
              <a:rPr lang="prs-AF" b="1" dirty="0"/>
              <a:t>سرگرمی: </a:t>
            </a:r>
            <a:r>
              <a:rPr lang="prs-AF" b="0" dirty="0"/>
              <a:t>ویدیو تماشا کنید، موسیقی گوش کنید یا گیم بازی کنید.</a:t>
            </a:r>
          </a:p>
          <a:p>
            <a:pPr marL="742950" marR="0" lvl="1" indent="-285750" algn="r" defTabSz="914400" rtl="1" eaLnBrk="0" fontAlgn="base" latinLnBrk="0" hangingPunct="0">
              <a:lnSpc>
                <a:spcPct val="100000"/>
              </a:lnSpc>
              <a:spcBef>
                <a:spcPts val="0"/>
              </a:spcBef>
              <a:spcAft>
                <a:spcPts val="0"/>
              </a:spcAft>
              <a:buClrTx/>
              <a:buSzTx/>
              <a:buFont typeface="Arial" panose="020B0604020202020204" pitchFamily="34" charset="0"/>
              <a:buChar char="•"/>
              <a:tabLst/>
              <a:defRPr/>
            </a:pPr>
            <a:r>
              <a:rPr lang="prs-AF" b="1" dirty="0"/>
              <a:t>خرید: </a:t>
            </a:r>
            <a:r>
              <a:rPr lang="prs-AF" b="0" dirty="0"/>
              <a:t>اجناس بخرید، کارهای بانکی انجام دهید یا بل‌ها را پرداخت کنید.</a:t>
            </a:r>
          </a:p>
          <a:p>
            <a:pPr marL="742950" marR="0" lvl="1" indent="-285750" algn="r" defTabSz="914400" rtl="1" eaLnBrk="0" fontAlgn="base" latinLnBrk="0" hangingPunct="0">
              <a:lnSpc>
                <a:spcPct val="100000"/>
              </a:lnSpc>
              <a:spcBef>
                <a:spcPts val="0"/>
              </a:spcBef>
              <a:spcAft>
                <a:spcPts val="0"/>
              </a:spcAft>
              <a:buClrTx/>
              <a:buSzTx/>
              <a:buFont typeface="Arial" panose="020B0604020202020204" pitchFamily="34" charset="0"/>
              <a:buChar char="•"/>
              <a:tabLst/>
              <a:defRPr/>
            </a:pPr>
            <a:r>
              <a:rPr lang="prs-AF" b="1" dirty="0"/>
              <a:t>استفاده از خدمات: </a:t>
            </a:r>
            <a:r>
              <a:rPr lang="prs-AF" b="0" dirty="0"/>
              <a:t>به خدمات دولتی دسترسی پیدا کنید یا وقت ملاقات بگیرید.</a:t>
            </a:r>
          </a:p>
          <a:p>
            <a:pPr marL="742950" lvl="1" indent="-285750" algn="r" rtl="1">
              <a:spcBef>
                <a:spcPts val="0"/>
              </a:spcBef>
              <a:spcAft>
                <a:spcPts val="0"/>
              </a:spcAft>
              <a:buFont typeface="Arial" panose="020B0604020202020204" pitchFamily="34" charset="0"/>
              <a:buChar char="•"/>
            </a:pPr>
            <a:endParaRPr lang="prs-AF" b="1" i="0" dirty="0">
              <a:effectLst/>
            </a:endParaRPr>
          </a:p>
          <a:p>
            <a:pPr marL="285750" indent="-285750" algn="r" rtl="1">
              <a:spcBef>
                <a:spcPts val="0"/>
              </a:spcBef>
              <a:spcAft>
                <a:spcPts val="0"/>
              </a:spcAft>
              <a:buFont typeface="Arial" panose="020B0604020202020204" pitchFamily="34" charset="0"/>
              <a:buChar char="•"/>
            </a:pPr>
            <a:r>
              <a:rPr lang="prs-AF" b="1" i="0" dirty="0">
                <a:effectLst/>
              </a:rPr>
              <a:t>برای استفاده از اینترنت به چه چیزی نیاز دارید؟</a:t>
            </a:r>
          </a:p>
          <a:p>
            <a:pPr marL="285750" indent="-285750" algn="r" rtl="1">
              <a:spcBef>
                <a:spcPts val="0"/>
              </a:spcBef>
              <a:spcAft>
                <a:spcPts val="0"/>
              </a:spcAft>
              <a:buFont typeface="Arial" panose="020B0604020202020204" pitchFamily="34" charset="0"/>
              <a:buChar char="•"/>
            </a:pPr>
            <a:r>
              <a:rPr lang="prs-AF" b="0" i="0" dirty="0">
                <a:effectLst/>
              </a:rPr>
              <a:t>برای استفاده از اینترنت، به موارد ذیل نیاز دارید:</a:t>
            </a:r>
          </a:p>
          <a:p>
            <a:pPr marL="742950" marR="0" lvl="1" indent="-285750" algn="r" defTabSz="914400" rtl="1" eaLnBrk="0" fontAlgn="base" latinLnBrk="0" hangingPunct="0">
              <a:lnSpc>
                <a:spcPct val="100000"/>
              </a:lnSpc>
              <a:spcBef>
                <a:spcPts val="0"/>
              </a:spcBef>
              <a:spcAft>
                <a:spcPts val="0"/>
              </a:spcAft>
              <a:buClrTx/>
              <a:buSzTx/>
              <a:buFont typeface="Arial" panose="020B0604020202020204" pitchFamily="34" charset="0"/>
              <a:buChar char="•"/>
              <a:tabLst/>
              <a:defRPr/>
            </a:pPr>
            <a:r>
              <a:rPr lang="prs-AF" b="1" i="0" dirty="0">
                <a:effectLst/>
              </a:rPr>
              <a:t>یک دستگاه: </a:t>
            </a:r>
            <a:r>
              <a:rPr lang="prs-AF" b="0" dirty="0"/>
              <a:t>این می‌تواند یک کمپیوتر، لپ‌تاپ، تبلت یا تلیفون هوشمند باشد.</a:t>
            </a:r>
          </a:p>
          <a:p>
            <a:pPr marL="742950" marR="0" lvl="1" indent="-285750" algn="r" defTabSz="914400" rtl="1" eaLnBrk="0" fontAlgn="base" latinLnBrk="0" hangingPunct="0">
              <a:lnSpc>
                <a:spcPct val="100000"/>
              </a:lnSpc>
              <a:spcBef>
                <a:spcPts val="0"/>
              </a:spcBef>
              <a:spcAft>
                <a:spcPts val="0"/>
              </a:spcAft>
              <a:buClrTx/>
              <a:buSzTx/>
              <a:buFont typeface="Arial" panose="020B0604020202020204" pitchFamily="34" charset="0"/>
              <a:buChar char="•"/>
              <a:tabLst/>
              <a:defRPr/>
            </a:pPr>
            <a:r>
              <a:rPr lang="prs-AF" b="1" dirty="0"/>
              <a:t>یک اتصال اینترنت: </a:t>
            </a:r>
            <a:r>
              <a:rPr lang="prs-AF" b="0" dirty="0"/>
              <a:t>این می‌تواند وای‌فای (اینترنت بی‌سیم) یا اینترنت موبایل (اینترنت از شرکت تلیفون تان) باشد.</a:t>
            </a:r>
          </a:p>
          <a:p>
            <a:pPr marL="742950" marR="0" lvl="1" indent="-285750" algn="r" defTabSz="914400" rtl="1" eaLnBrk="0" fontAlgn="base" latinLnBrk="0" hangingPunct="0">
              <a:lnSpc>
                <a:spcPct val="100000"/>
              </a:lnSpc>
              <a:spcBef>
                <a:spcPts val="0"/>
              </a:spcBef>
              <a:spcAft>
                <a:spcPts val="0"/>
              </a:spcAft>
              <a:buClrTx/>
              <a:buSzTx/>
              <a:buFont typeface="Arial" panose="020B0604020202020204" pitchFamily="34" charset="0"/>
              <a:buChar char="•"/>
              <a:tabLst/>
              <a:defRPr/>
            </a:pPr>
            <a:r>
              <a:rPr lang="prs-AF" b="1" dirty="0"/>
              <a:t>یک مرورگر وب: </a:t>
            </a:r>
            <a:r>
              <a:rPr lang="prs-AF" b="0" dirty="0"/>
              <a:t>این یک برنامه مانند </a:t>
            </a:r>
            <a:r>
              <a:rPr lang="en-US" b="0" dirty="0"/>
              <a:t>Chrome، Firefox</a:t>
            </a:r>
            <a:r>
              <a:rPr lang="prs-AF" b="0" dirty="0"/>
              <a:t> </a:t>
            </a:r>
            <a:r>
              <a:rPr lang="en-US" b="0" dirty="0"/>
              <a:t> </a:t>
            </a:r>
            <a:r>
              <a:rPr lang="prs-AF" b="0" dirty="0"/>
              <a:t>یا </a:t>
            </a:r>
            <a:r>
              <a:rPr lang="en-US" b="0" dirty="0"/>
              <a:t>Safari</a:t>
            </a:r>
            <a:r>
              <a:rPr lang="prs-AF" b="0" dirty="0"/>
              <a:t> </a:t>
            </a:r>
            <a:r>
              <a:rPr lang="en-US" b="0" dirty="0"/>
              <a:t> </a:t>
            </a:r>
            <a:r>
              <a:rPr lang="prs-AF" b="0" dirty="0"/>
              <a:t>است که به شما اجازه می‌دهد وبسایت‌ها را مشاهده کنید.</a:t>
            </a:r>
          </a:p>
          <a:p>
            <a:pPr marL="742950" lvl="1" indent="-285750" algn="r" rtl="1">
              <a:spcBef>
                <a:spcPts val="0"/>
              </a:spcBef>
              <a:spcAft>
                <a:spcPts val="0"/>
              </a:spcAft>
              <a:buFont typeface="Arial" panose="020B0604020202020204" pitchFamily="34" charset="0"/>
              <a:buChar char="•"/>
            </a:pPr>
            <a:endParaRPr lang="prs-AF" b="1" i="0" dirty="0">
              <a:effectLst/>
            </a:endParaRPr>
          </a:p>
          <a:p>
            <a:pPr marL="285750" indent="-285750" algn="r" rtl="1">
              <a:spcBef>
                <a:spcPts val="0"/>
              </a:spcBef>
              <a:spcAft>
                <a:spcPts val="0"/>
              </a:spcAft>
              <a:buFont typeface="Arial" panose="020B0604020202020204" pitchFamily="34" charset="0"/>
              <a:buChar char="•"/>
            </a:pPr>
            <a:r>
              <a:rPr lang="prs-AF" b="1" i="0" dirty="0">
                <a:effectLst/>
              </a:rPr>
              <a:t>چطور به اینترنت وصل شوید؟</a:t>
            </a:r>
          </a:p>
          <a:p>
            <a:pPr marL="285750" indent="-285750" algn="r" rtl="1">
              <a:spcBef>
                <a:spcPts val="0"/>
              </a:spcBef>
              <a:spcAft>
                <a:spcPts val="0"/>
              </a:spcAft>
              <a:buFont typeface="Arial" panose="020B0604020202020204" pitchFamily="34" charset="0"/>
              <a:buChar char="•"/>
            </a:pPr>
            <a:r>
              <a:rPr lang="prs-AF" b="1" i="0" dirty="0">
                <a:effectLst/>
              </a:rPr>
              <a:t>وای فای:</a:t>
            </a:r>
          </a:p>
          <a:p>
            <a:pPr marL="742950" lvl="1" indent="-285750" algn="r" rtl="1">
              <a:spcBef>
                <a:spcPts val="0"/>
              </a:spcBef>
              <a:spcAft>
                <a:spcPts val="0"/>
              </a:spcAft>
              <a:buFont typeface="Arial" panose="020B0604020202020204" pitchFamily="34" charset="0"/>
              <a:buChar char="•"/>
            </a:pPr>
            <a:r>
              <a:rPr lang="prs-AF" b="0" i="0" dirty="0">
                <a:effectLst/>
              </a:rPr>
              <a:t>وای فای یک طریقه ای است که بدون سیم می توانید به اینترنت وصل شوید.</a:t>
            </a:r>
          </a:p>
          <a:p>
            <a:pPr marL="742950" lvl="1" indent="-285750" algn="r" rtl="1">
              <a:spcBef>
                <a:spcPts val="0"/>
              </a:spcBef>
              <a:spcAft>
                <a:spcPts val="0"/>
              </a:spcAft>
              <a:buFont typeface="Arial" panose="020B0604020202020204" pitchFamily="34" charset="0"/>
              <a:buChar char="•"/>
            </a:pPr>
            <a:r>
              <a:rPr lang="prs-AF" b="0" i="0" dirty="0">
                <a:effectLst/>
              </a:rPr>
              <a:t>شما به موارد ذیل نیاز دارید:</a:t>
            </a:r>
          </a:p>
          <a:p>
            <a:pPr marL="1200150" lvl="2" indent="-285750" algn="r" rtl="1">
              <a:spcBef>
                <a:spcPts val="0"/>
              </a:spcBef>
              <a:spcAft>
                <a:spcPts val="0"/>
              </a:spcAft>
              <a:buFont typeface="Arial" panose="020B0604020202020204" pitchFamily="34" charset="0"/>
              <a:buChar char="•"/>
            </a:pPr>
            <a:r>
              <a:rPr lang="prs-AF" b="0" i="0" dirty="0">
                <a:effectLst/>
              </a:rPr>
              <a:t>یک دستگاه وای فای (یک دستگاهی که سیگنال اینترنت را پخش میکند) و</a:t>
            </a:r>
          </a:p>
          <a:p>
            <a:pPr marL="1200150" lvl="2" indent="-285750" algn="r" rtl="1">
              <a:spcBef>
                <a:spcPts val="0"/>
              </a:spcBef>
              <a:spcAft>
                <a:spcPts val="0"/>
              </a:spcAft>
              <a:buFont typeface="Arial" panose="020B0604020202020204" pitchFamily="34" charset="0"/>
              <a:buChar char="•"/>
            </a:pPr>
            <a:r>
              <a:rPr lang="prs-AF" b="0" i="0" dirty="0">
                <a:effectLst/>
              </a:rPr>
              <a:t>یک ارائه کننده خدمات اینترنت (یک شرکتی که به شما خدمات اینترنت ارائه میکند).</a:t>
            </a:r>
          </a:p>
          <a:p>
            <a:pPr marL="742950" lvl="1" indent="-285750" algn="r" rtl="1">
              <a:spcBef>
                <a:spcPts val="0"/>
              </a:spcBef>
              <a:spcAft>
                <a:spcPts val="0"/>
              </a:spcAft>
              <a:buFont typeface="Arial" panose="020B0604020202020204" pitchFamily="34" charset="0"/>
              <a:buChar char="•"/>
            </a:pPr>
            <a:r>
              <a:rPr lang="prs-AF" b="0" i="0" dirty="0">
                <a:effectLst/>
              </a:rPr>
              <a:t>برای وصل شدن، نام وای فای </a:t>
            </a:r>
            <a:r>
              <a:rPr lang="en-US" b="0" i="0" dirty="0">
                <a:effectLst/>
              </a:rPr>
              <a:t>(SSID)</a:t>
            </a:r>
            <a:r>
              <a:rPr lang="prs-AF" b="0" i="0" dirty="0">
                <a:effectLst/>
              </a:rPr>
              <a:t> را در دستگاه خود پیدا نموده و رمز خود را وارد کنید.</a:t>
            </a:r>
          </a:p>
          <a:p>
            <a:pPr marL="285750" indent="-285750" algn="r" rtl="1">
              <a:spcBef>
                <a:spcPts val="0"/>
              </a:spcBef>
              <a:spcAft>
                <a:spcPts val="0"/>
              </a:spcAft>
              <a:buFont typeface="Arial" panose="020B0604020202020204" pitchFamily="34" charset="0"/>
              <a:buChar char="•"/>
            </a:pPr>
            <a:r>
              <a:rPr lang="prs-AF" b="1" i="0" dirty="0">
                <a:effectLst/>
              </a:rPr>
              <a:t>اینترنت موبایل:</a:t>
            </a:r>
          </a:p>
          <a:p>
            <a:pPr marL="742950" marR="0" lvl="1" indent="-285750" algn="r" defTabSz="914400" rtl="1" eaLnBrk="0" fontAlgn="base" latinLnBrk="0" hangingPunct="0">
              <a:lnSpc>
                <a:spcPct val="100000"/>
              </a:lnSpc>
              <a:spcBef>
                <a:spcPts val="0"/>
              </a:spcBef>
              <a:spcAft>
                <a:spcPts val="0"/>
              </a:spcAft>
              <a:buClrTx/>
              <a:buSzTx/>
              <a:buFont typeface="Arial" panose="020B0604020202020204" pitchFamily="34" charset="0"/>
              <a:buChar char="•"/>
              <a:tabLst/>
              <a:defRPr/>
            </a:pPr>
            <a:r>
              <a:rPr lang="prs-AF" b="0" i="0" dirty="0">
                <a:effectLst/>
              </a:rPr>
              <a:t>اینترنت موبایل </a:t>
            </a:r>
            <a:r>
              <a:rPr lang="prs-AF" b="0" dirty="0"/>
              <a:t>به شما اجازه می‌دهد از طریق شبکهٔ تلیفون‌تان به اینترنت دسترسی پیدا کنید.</a:t>
            </a:r>
            <a:br>
              <a:rPr lang="prs-AF" b="0" dirty="0"/>
            </a:br>
            <a:r>
              <a:rPr lang="prs-AF" b="0" dirty="0"/>
              <a:t>مطمئن شوید که دستگاه تان یک سیم‌کارت با پلان اینترنت داشته باشد.</a:t>
            </a:r>
            <a:br>
              <a:rPr lang="prs-AF" b="0" dirty="0"/>
            </a:br>
            <a:r>
              <a:rPr lang="prs-AF" b="0" dirty="0"/>
              <a:t>برای وصل شدن، در تنظیمات دستگاه‌تان اینترنت موبایل را روشن کنید.</a:t>
            </a:r>
          </a:p>
          <a:p>
            <a:pPr marL="742950" lvl="1" indent="-285750" algn="r" rtl="1">
              <a:spcBef>
                <a:spcPts val="0"/>
              </a:spcBef>
              <a:spcAft>
                <a:spcPts val="0"/>
              </a:spcAft>
              <a:buFont typeface="Arial" panose="020B0604020202020204" pitchFamily="34" charset="0"/>
              <a:buChar char="•"/>
            </a:pPr>
            <a:endParaRPr lang="prs-AF" b="0" i="0" dirty="0">
              <a:effectLst/>
            </a:endParaRPr>
          </a:p>
          <a:p>
            <a:pPr marL="285750" indent="-285750" algn="r" rtl="1">
              <a:spcBef>
                <a:spcPts val="0"/>
              </a:spcBef>
              <a:spcAft>
                <a:spcPts val="0"/>
              </a:spcAft>
              <a:buFont typeface="Arial" panose="020B0604020202020204" pitchFamily="34" charset="0"/>
              <a:buChar char="•"/>
            </a:pPr>
            <a:r>
              <a:rPr lang="prs-AF" b="0" i="0" dirty="0">
                <a:effectLst/>
              </a:rPr>
              <a:t>من امیدوارم این بتواند یادگیری را آسانتر کند! اگر به کمک بیشتری نیاز دارید مرا خبر کنید.</a:t>
            </a:r>
          </a:p>
        </p:txBody>
      </p:sp>
    </p:spTree>
    <p:extLst>
      <p:ext uri="{BB962C8B-B14F-4D97-AF65-F5344CB8AC3E}">
        <p14:creationId xmlns:p14="http://schemas.microsoft.com/office/powerpoint/2010/main" val="14506662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34965639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27212246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Footer Placeholder 4">
            <a:extLst>
              <a:ext uri="{FF2B5EF4-FFF2-40B4-BE49-F238E27FC236}">
                <a16:creationId xmlns:a16="http://schemas.microsoft.com/office/drawing/2014/main" id="{71C1203F-F38C-7213-CDBF-1E33C3CAB1A1}"/>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17E52515-783A-60A1-AC69-40C9D28EDC9B}"/>
              </a:ext>
            </a:extLst>
          </p:cNvPr>
          <p:cNvSpPr>
            <a:spLocks noGrp="1"/>
          </p:cNvSpPr>
          <p:nvPr>
            <p:ph type="sldNum" sz="quarter" idx="11"/>
          </p:nvPr>
        </p:nvSpPr>
        <p:spPr/>
        <p:txBody>
          <a:bodyPr/>
          <a:lstStyle>
            <a:lvl1pPr>
              <a:defRPr/>
            </a:lvl1pPr>
          </a:lstStyle>
          <a:p>
            <a:pPr>
              <a:defRPr/>
            </a:pPr>
            <a:fld id="{FDFBAD88-BE51-4D38-9030-A5048BD821E0}" type="slidenum">
              <a:rPr lang="en-AU" altLang="en-US"/>
              <a:pPr>
                <a:defRPr/>
              </a:pPr>
              <a:t>‹#›</a:t>
            </a:fld>
            <a:endParaRPr lang="en-AU" altLang="en-US"/>
          </a:p>
        </p:txBody>
      </p:sp>
    </p:spTree>
    <p:extLst>
      <p:ext uri="{BB962C8B-B14F-4D97-AF65-F5344CB8AC3E}">
        <p14:creationId xmlns:p14="http://schemas.microsoft.com/office/powerpoint/2010/main" val="1260216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p:cNvSpPr>
            <a:spLocks noGrp="1"/>
          </p:cNvSpPr>
          <p:nvPr>
            <p:ph type="pic" idx="1"/>
          </p:nvPr>
        </p:nvSpPr>
        <p:spPr>
          <a:xfrm>
            <a:off x="5183188" y="1276865"/>
            <a:ext cx="6172200" cy="4584185"/>
          </a:xfrm>
        </p:spPr>
        <p:txBody>
          <a:bodyPr rtlCol="0">
            <a:no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AU"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Footer Placeholder 4">
            <a:extLst>
              <a:ext uri="{FF2B5EF4-FFF2-40B4-BE49-F238E27FC236}">
                <a16:creationId xmlns:a16="http://schemas.microsoft.com/office/drawing/2014/main" id="{1BFC07E4-C3A4-BD59-8234-A5F74A0A847F}"/>
              </a:ext>
            </a:extLst>
          </p:cNvPr>
          <p:cNvSpPr>
            <a:spLocks noGrp="1"/>
          </p:cNvSpPr>
          <p:nvPr>
            <p:ph type="ftr" sz="quarter" idx="10"/>
          </p:nvPr>
        </p:nvSpPr>
        <p:spPr/>
        <p:txBody>
          <a:bodyPr/>
          <a:lstStyle>
            <a:lvl1pPr>
              <a:defRPr/>
            </a:lvl1pPr>
          </a:lstStyle>
          <a:p>
            <a:pPr fontAlgn="base">
              <a:spcBef>
                <a:spcPct val="0"/>
              </a:spcBef>
              <a:spcAft>
                <a:spcPts val="600"/>
              </a:spcAft>
            </a:pPr>
            <a:r>
              <a:rPr lang="en-US" altLang="en-US">
                <a:solidFill>
                  <a:schemeClr val="tx1"/>
                </a:solidFill>
                <a:cs typeface="Arial" panose="020B0604020202020204" pitchFamily="34" charset="0"/>
              </a:rPr>
              <a:t>WA Digital Inclusion Project | </a:t>
            </a:r>
            <a:r>
              <a:rPr lang="en-AU" altLang="en-US">
                <a:solidFill>
                  <a:schemeClr val="tx1"/>
                </a:solidFill>
                <a:cs typeface="Arial" panose="020B0604020202020204" pitchFamily="34" charset="0"/>
              </a:rPr>
              <a:t>CRC Champion Program | Partner Training</a:t>
            </a:r>
            <a:endParaRPr lang="en-US" altLang="en-US">
              <a:solidFill>
                <a:schemeClr val="tx1"/>
              </a:solidFill>
              <a:cs typeface="Arial" panose="020B0604020202020204" pitchFamily="34" charset="0"/>
            </a:endParaRPr>
          </a:p>
        </p:txBody>
      </p:sp>
      <p:sp>
        <p:nvSpPr>
          <p:cNvPr id="6" name="Slide Number Placeholder 5">
            <a:extLst>
              <a:ext uri="{FF2B5EF4-FFF2-40B4-BE49-F238E27FC236}">
                <a16:creationId xmlns:a16="http://schemas.microsoft.com/office/drawing/2014/main" id="{1562EAE5-7A85-2642-BC0D-DC7123215C70}"/>
              </a:ext>
            </a:extLst>
          </p:cNvPr>
          <p:cNvSpPr>
            <a:spLocks noGrp="1"/>
          </p:cNvSpPr>
          <p:nvPr>
            <p:ph type="sldNum" sz="quarter" idx="11"/>
          </p:nvPr>
        </p:nvSpPr>
        <p:spPr/>
        <p:txBody>
          <a:bodyPr/>
          <a:lstStyle>
            <a:lvl1pPr>
              <a:defRPr/>
            </a:lvl1pPr>
          </a:lstStyle>
          <a:p>
            <a:pPr>
              <a:defRPr/>
            </a:pPr>
            <a:fld id="{5B097261-AB5A-4C34-B9F2-CE1C1D3F8165}" type="slidenum">
              <a:rPr lang="en-AU" altLang="en-US"/>
              <a:pPr>
                <a:defRPr/>
              </a:pPr>
              <a:t>‹#›</a:t>
            </a:fld>
            <a:endParaRPr lang="en-AU" altLang="en-US"/>
          </a:p>
        </p:txBody>
      </p:sp>
    </p:spTree>
    <p:extLst>
      <p:ext uri="{BB962C8B-B14F-4D97-AF65-F5344CB8AC3E}">
        <p14:creationId xmlns:p14="http://schemas.microsoft.com/office/powerpoint/2010/main" val="28692575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1E22E099-A929-4223-877C-AB7A9C7C1C1A}"/>
              </a:ext>
            </a:extLst>
          </p:cNvPr>
          <p:cNvSpPr>
            <a:spLocks noGrp="1"/>
          </p:cNvSpPr>
          <p:nvPr>
            <p:ph type="ftr" sz="quarter" idx="10"/>
          </p:nvPr>
        </p:nvSpPr>
        <p:spPr/>
        <p:txBody>
          <a:bodyPr/>
          <a:lstStyle>
            <a:lvl1pPr>
              <a:defRPr/>
            </a:lvl1pPr>
          </a:lstStyle>
          <a:p>
            <a:pPr fontAlgn="base">
              <a:spcBef>
                <a:spcPct val="0"/>
              </a:spcBef>
              <a:spcAft>
                <a:spcPts val="600"/>
              </a:spcAft>
            </a:pPr>
            <a:r>
              <a:rPr lang="en-US" altLang="en-US">
                <a:solidFill>
                  <a:schemeClr val="tx1"/>
                </a:solidFill>
                <a:cs typeface="Arial" panose="020B0604020202020204" pitchFamily="34" charset="0"/>
              </a:rPr>
              <a:t>WA Digital Inclusion Project | </a:t>
            </a:r>
            <a:r>
              <a:rPr lang="en-AU" altLang="en-US">
                <a:solidFill>
                  <a:schemeClr val="tx1"/>
                </a:solidFill>
                <a:cs typeface="Arial" panose="020B0604020202020204" pitchFamily="34" charset="0"/>
              </a:rPr>
              <a:t>CRC Champion Program | Partner Training</a:t>
            </a:r>
            <a:endParaRPr lang="en-US" altLang="en-US">
              <a:solidFill>
                <a:schemeClr val="tx1"/>
              </a:solidFill>
              <a:cs typeface="Arial" panose="020B0604020202020204" pitchFamily="34" charset="0"/>
            </a:endParaRPr>
          </a:p>
        </p:txBody>
      </p:sp>
      <p:sp>
        <p:nvSpPr>
          <p:cNvPr id="5" name="Slide Number Placeholder 5">
            <a:extLst>
              <a:ext uri="{FF2B5EF4-FFF2-40B4-BE49-F238E27FC236}">
                <a16:creationId xmlns:a16="http://schemas.microsoft.com/office/drawing/2014/main" id="{1E0F2A9F-9239-A9C6-09CA-09AEC0976A78}"/>
              </a:ext>
            </a:extLst>
          </p:cNvPr>
          <p:cNvSpPr>
            <a:spLocks noGrp="1"/>
          </p:cNvSpPr>
          <p:nvPr>
            <p:ph type="sldNum" sz="quarter" idx="11"/>
          </p:nvPr>
        </p:nvSpPr>
        <p:spPr/>
        <p:txBody>
          <a:bodyPr/>
          <a:lstStyle>
            <a:lvl1pPr>
              <a:defRPr/>
            </a:lvl1pPr>
          </a:lstStyle>
          <a:p>
            <a:pPr>
              <a:defRPr/>
            </a:pPr>
            <a:fld id="{0C3B135C-95D8-49A5-B1B7-72A392E65814}" type="slidenum">
              <a:rPr lang="en-AU" altLang="en-US"/>
              <a:pPr>
                <a:defRPr/>
              </a:pPr>
              <a:t>‹#›</a:t>
            </a:fld>
            <a:endParaRPr lang="en-AU" altLang="en-US"/>
          </a:p>
        </p:txBody>
      </p:sp>
    </p:spTree>
    <p:extLst>
      <p:ext uri="{BB962C8B-B14F-4D97-AF65-F5344CB8AC3E}">
        <p14:creationId xmlns:p14="http://schemas.microsoft.com/office/powerpoint/2010/main" val="29565456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00086" y="365125"/>
            <a:ext cx="2405449" cy="5473613"/>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838200" y="365125"/>
            <a:ext cx="6930081" cy="547361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F8C5F973-A628-B774-A28B-1B63BE171004}"/>
              </a:ext>
            </a:extLst>
          </p:cNvPr>
          <p:cNvSpPr>
            <a:spLocks noGrp="1"/>
          </p:cNvSpPr>
          <p:nvPr>
            <p:ph type="ftr" sz="quarter" idx="10"/>
          </p:nvPr>
        </p:nvSpPr>
        <p:spPr>
          <a:xfrm>
            <a:off x="838200" y="6275388"/>
            <a:ext cx="6854825" cy="236537"/>
          </a:xfrm>
        </p:spPr>
        <p:txBody>
          <a:bodyPr/>
          <a:lstStyle>
            <a:lvl1pPr>
              <a:defRPr/>
            </a:lvl1pPr>
          </a:lstStyle>
          <a:p>
            <a:pPr fontAlgn="base">
              <a:spcBef>
                <a:spcPct val="0"/>
              </a:spcBef>
              <a:spcAft>
                <a:spcPts val="600"/>
              </a:spcAft>
            </a:pPr>
            <a:r>
              <a:rPr lang="en-US" altLang="en-US">
                <a:solidFill>
                  <a:schemeClr val="tx1"/>
                </a:solidFill>
                <a:cs typeface="Arial" panose="020B0604020202020204" pitchFamily="34" charset="0"/>
              </a:rPr>
              <a:t>WA Digital Inclusion Project | </a:t>
            </a:r>
            <a:r>
              <a:rPr lang="en-AU" altLang="en-US">
                <a:solidFill>
                  <a:schemeClr val="tx1"/>
                </a:solidFill>
                <a:cs typeface="Arial" panose="020B0604020202020204" pitchFamily="34" charset="0"/>
              </a:rPr>
              <a:t>CRC Champion Program | Partner Training</a:t>
            </a:r>
            <a:endParaRPr lang="en-US" altLang="en-US">
              <a:solidFill>
                <a:schemeClr val="tx1"/>
              </a:solidFill>
              <a:cs typeface="Arial" panose="020B0604020202020204" pitchFamily="34" charset="0"/>
            </a:endParaRPr>
          </a:p>
        </p:txBody>
      </p:sp>
      <p:sp>
        <p:nvSpPr>
          <p:cNvPr id="5" name="Slide Number Placeholder 5">
            <a:extLst>
              <a:ext uri="{FF2B5EF4-FFF2-40B4-BE49-F238E27FC236}">
                <a16:creationId xmlns:a16="http://schemas.microsoft.com/office/drawing/2014/main" id="{FA530ADA-612A-5213-78B5-6B97E118E1ED}"/>
              </a:ext>
            </a:extLst>
          </p:cNvPr>
          <p:cNvSpPr>
            <a:spLocks noGrp="1"/>
          </p:cNvSpPr>
          <p:nvPr>
            <p:ph type="sldNum" sz="quarter" idx="11"/>
          </p:nvPr>
        </p:nvSpPr>
        <p:spPr>
          <a:xfrm>
            <a:off x="7899400" y="6275388"/>
            <a:ext cx="2406650" cy="236537"/>
          </a:xfrm>
        </p:spPr>
        <p:txBody>
          <a:bodyPr/>
          <a:lstStyle>
            <a:lvl1pPr>
              <a:defRPr/>
            </a:lvl1pPr>
          </a:lstStyle>
          <a:p>
            <a:pPr>
              <a:defRPr/>
            </a:pPr>
            <a:fld id="{017FC871-EA39-4CE8-B56A-B420E7636603}" type="slidenum">
              <a:rPr lang="en-AU" altLang="en-US"/>
              <a:pPr>
                <a:defRPr/>
              </a:pPr>
              <a:t>‹#›</a:t>
            </a:fld>
            <a:endParaRPr lang="en-AU" altLang="en-US"/>
          </a:p>
        </p:txBody>
      </p:sp>
    </p:spTree>
    <p:extLst>
      <p:ext uri="{BB962C8B-B14F-4D97-AF65-F5344CB8AC3E}">
        <p14:creationId xmlns:p14="http://schemas.microsoft.com/office/powerpoint/2010/main" val="7126672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Footer Placeholder 4">
            <a:extLst>
              <a:ext uri="{FF2B5EF4-FFF2-40B4-BE49-F238E27FC236}">
                <a16:creationId xmlns:a16="http://schemas.microsoft.com/office/drawing/2014/main" id="{5296D1FC-779E-EE88-C5A3-6B91D49023BD}"/>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54BFBC40-8F42-4DC6-BB17-F7273E7EC166}"/>
              </a:ext>
            </a:extLst>
          </p:cNvPr>
          <p:cNvSpPr>
            <a:spLocks noGrp="1"/>
          </p:cNvSpPr>
          <p:nvPr>
            <p:ph type="sldNum" sz="quarter" idx="11"/>
          </p:nvPr>
        </p:nvSpPr>
        <p:spPr/>
        <p:txBody>
          <a:bodyPr/>
          <a:lstStyle>
            <a:lvl1pPr>
              <a:defRPr/>
            </a:lvl1pPr>
          </a:lstStyle>
          <a:p>
            <a:pPr>
              <a:defRPr/>
            </a:pPr>
            <a:fld id="{886E6E1D-8E7D-44ED-A4F5-C3BD169B5746}" type="slidenum">
              <a:rPr lang="en-AU" altLang="en-US"/>
              <a:pPr>
                <a:defRPr/>
              </a:pPr>
              <a:t>‹#›</a:t>
            </a:fld>
            <a:endParaRPr lang="en-AU" altLang="en-US"/>
          </a:p>
        </p:txBody>
      </p:sp>
    </p:spTree>
    <p:extLst>
      <p:ext uri="{BB962C8B-B14F-4D97-AF65-F5344CB8AC3E}">
        <p14:creationId xmlns:p14="http://schemas.microsoft.com/office/powerpoint/2010/main" val="19228184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1B9AF5C3-C92C-F168-3F19-F6BA844F5652}"/>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B8124024-1A60-1CE9-3960-C9FED641F86D}"/>
              </a:ext>
            </a:extLst>
          </p:cNvPr>
          <p:cNvSpPr>
            <a:spLocks noGrp="1"/>
          </p:cNvSpPr>
          <p:nvPr>
            <p:ph type="sldNum" sz="quarter" idx="11"/>
          </p:nvPr>
        </p:nvSpPr>
        <p:spPr/>
        <p:txBody>
          <a:bodyPr/>
          <a:lstStyle>
            <a:lvl1pPr>
              <a:defRPr/>
            </a:lvl1pPr>
          </a:lstStyle>
          <a:p>
            <a:pPr>
              <a:defRPr/>
            </a:pPr>
            <a:fld id="{0A31E44B-B963-423F-8172-990928AF2B84}" type="slidenum">
              <a:rPr lang="en-AU" altLang="en-US"/>
              <a:pPr>
                <a:defRPr/>
              </a:pPr>
              <a:t>‹#›</a:t>
            </a:fld>
            <a:endParaRPr lang="en-AU" altLang="en-US"/>
          </a:p>
        </p:txBody>
      </p:sp>
    </p:spTree>
    <p:extLst>
      <p:ext uri="{BB962C8B-B14F-4D97-AF65-F5344CB8AC3E}">
        <p14:creationId xmlns:p14="http://schemas.microsoft.com/office/powerpoint/2010/main" val="755828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Footer Placeholder 4">
            <a:extLst>
              <a:ext uri="{FF2B5EF4-FFF2-40B4-BE49-F238E27FC236}">
                <a16:creationId xmlns:a16="http://schemas.microsoft.com/office/drawing/2014/main" id="{4F0A1E8B-AC3E-3291-F4EF-000ED97B5C5E}"/>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00143284-FCFD-F2D3-F165-5A5300E2A4DE}"/>
              </a:ext>
            </a:extLst>
          </p:cNvPr>
          <p:cNvSpPr>
            <a:spLocks noGrp="1"/>
          </p:cNvSpPr>
          <p:nvPr>
            <p:ph type="sldNum" sz="quarter" idx="11"/>
          </p:nvPr>
        </p:nvSpPr>
        <p:spPr/>
        <p:txBody>
          <a:bodyPr/>
          <a:lstStyle>
            <a:lvl1pPr>
              <a:defRPr/>
            </a:lvl1pPr>
          </a:lstStyle>
          <a:p>
            <a:pPr>
              <a:defRPr/>
            </a:pPr>
            <a:fld id="{F8EF17D5-A82E-47BA-A9A3-36F64F7ADD9A}" type="slidenum">
              <a:rPr lang="en-AU" altLang="en-US"/>
              <a:pPr>
                <a:defRPr/>
              </a:pPr>
              <a:t>‹#›</a:t>
            </a:fld>
            <a:endParaRPr lang="en-AU" altLang="en-US"/>
          </a:p>
        </p:txBody>
      </p:sp>
    </p:spTree>
    <p:extLst>
      <p:ext uri="{BB962C8B-B14F-4D97-AF65-F5344CB8AC3E}">
        <p14:creationId xmlns:p14="http://schemas.microsoft.com/office/powerpoint/2010/main" val="4688685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secHead" preserve="1">
  <p:cSld name="Header with no background">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378328540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838200" y="1825625"/>
            <a:ext cx="5181600" cy="39292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6172200" y="1825625"/>
            <a:ext cx="5181600" cy="39292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Footer Placeholder 4">
            <a:extLst>
              <a:ext uri="{FF2B5EF4-FFF2-40B4-BE49-F238E27FC236}">
                <a16:creationId xmlns:a16="http://schemas.microsoft.com/office/drawing/2014/main" id="{1DF1E2D9-5295-4A66-6916-6B40D470A326}"/>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DF3E2EAB-9E8A-34BB-E3B1-138A75DF3578}"/>
              </a:ext>
            </a:extLst>
          </p:cNvPr>
          <p:cNvSpPr>
            <a:spLocks noGrp="1"/>
          </p:cNvSpPr>
          <p:nvPr>
            <p:ph type="sldNum" sz="quarter" idx="11"/>
          </p:nvPr>
        </p:nvSpPr>
        <p:spPr/>
        <p:txBody>
          <a:bodyPr/>
          <a:lstStyle>
            <a:lvl1pPr>
              <a:defRPr/>
            </a:lvl1pPr>
          </a:lstStyle>
          <a:p>
            <a:pPr>
              <a:defRPr/>
            </a:pPr>
            <a:fld id="{3CC9AF4E-62BB-46E2-9162-30650D4FD585}" type="slidenum">
              <a:rPr lang="en-AU" altLang="en-US"/>
              <a:pPr>
                <a:defRPr/>
              </a:pPr>
              <a:t>‹#›</a:t>
            </a:fld>
            <a:endParaRPr lang="en-AU" altLang="en-US"/>
          </a:p>
        </p:txBody>
      </p:sp>
    </p:spTree>
    <p:extLst>
      <p:ext uri="{BB962C8B-B14F-4D97-AF65-F5344CB8AC3E}">
        <p14:creationId xmlns:p14="http://schemas.microsoft.com/office/powerpoint/2010/main" val="343986367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9243326" cy="1325563"/>
          </a:xfrm>
        </p:spPr>
        <p:txBody>
          <a:bodyPr/>
          <a:lstStyle/>
          <a:p>
            <a:r>
              <a:rPr lang="en-US"/>
              <a:t>Click to edit Master title style</a:t>
            </a:r>
            <a:endParaRPr lang="en-AU"/>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2665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2665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Footer Placeholder 4">
            <a:extLst>
              <a:ext uri="{FF2B5EF4-FFF2-40B4-BE49-F238E27FC236}">
                <a16:creationId xmlns:a16="http://schemas.microsoft.com/office/drawing/2014/main" id="{CC5268B8-7AD0-EB0C-EC0D-05F4EEB9A0B7}"/>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8" name="Slide Number Placeholder 5">
            <a:extLst>
              <a:ext uri="{FF2B5EF4-FFF2-40B4-BE49-F238E27FC236}">
                <a16:creationId xmlns:a16="http://schemas.microsoft.com/office/drawing/2014/main" id="{5686C75F-120C-3068-75BE-B0716431F4C5}"/>
              </a:ext>
            </a:extLst>
          </p:cNvPr>
          <p:cNvSpPr>
            <a:spLocks noGrp="1"/>
          </p:cNvSpPr>
          <p:nvPr>
            <p:ph type="sldNum" sz="quarter" idx="11"/>
          </p:nvPr>
        </p:nvSpPr>
        <p:spPr/>
        <p:txBody>
          <a:bodyPr/>
          <a:lstStyle>
            <a:lvl1pPr>
              <a:defRPr/>
            </a:lvl1pPr>
          </a:lstStyle>
          <a:p>
            <a:pPr>
              <a:defRPr/>
            </a:pPr>
            <a:fld id="{1CD564C0-AD6B-46FC-9DC4-29320E75609B}" type="slidenum">
              <a:rPr lang="en-AU" altLang="en-US"/>
              <a:pPr>
                <a:defRPr/>
              </a:pPr>
              <a:t>‹#›</a:t>
            </a:fld>
            <a:endParaRPr lang="en-AU" altLang="en-US"/>
          </a:p>
        </p:txBody>
      </p:sp>
    </p:spTree>
    <p:extLst>
      <p:ext uri="{BB962C8B-B14F-4D97-AF65-F5344CB8AC3E}">
        <p14:creationId xmlns:p14="http://schemas.microsoft.com/office/powerpoint/2010/main" val="410865291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Footer Placeholder 4">
            <a:extLst>
              <a:ext uri="{FF2B5EF4-FFF2-40B4-BE49-F238E27FC236}">
                <a16:creationId xmlns:a16="http://schemas.microsoft.com/office/drawing/2014/main" id="{D690C9A8-BB7F-16DB-C3DB-37CE7136ED1F}"/>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4" name="Slide Number Placeholder 5">
            <a:extLst>
              <a:ext uri="{FF2B5EF4-FFF2-40B4-BE49-F238E27FC236}">
                <a16:creationId xmlns:a16="http://schemas.microsoft.com/office/drawing/2014/main" id="{3F196E8B-ADF1-312E-6ABD-1B6C0A973340}"/>
              </a:ext>
            </a:extLst>
          </p:cNvPr>
          <p:cNvSpPr>
            <a:spLocks noGrp="1"/>
          </p:cNvSpPr>
          <p:nvPr>
            <p:ph type="sldNum" sz="quarter" idx="11"/>
          </p:nvPr>
        </p:nvSpPr>
        <p:spPr/>
        <p:txBody>
          <a:bodyPr/>
          <a:lstStyle>
            <a:lvl1pPr>
              <a:defRPr/>
            </a:lvl1pPr>
          </a:lstStyle>
          <a:p>
            <a:pPr>
              <a:defRPr/>
            </a:pPr>
            <a:fld id="{C114D69A-02AB-4368-AF1C-6D7D24B735EA}" type="slidenum">
              <a:rPr lang="en-AU" altLang="en-US"/>
              <a:pPr>
                <a:defRPr/>
              </a:pPr>
              <a:t>‹#›</a:t>
            </a:fld>
            <a:endParaRPr lang="en-AU" altLang="en-US"/>
          </a:p>
        </p:txBody>
      </p:sp>
    </p:spTree>
    <p:extLst>
      <p:ext uri="{BB962C8B-B14F-4D97-AF65-F5344CB8AC3E}">
        <p14:creationId xmlns:p14="http://schemas.microsoft.com/office/powerpoint/2010/main" val="16077705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522CAA0B-FC1B-BB22-0C65-06E4DAD268E9}"/>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6744EBE1-FDC4-28CE-5992-FF892E368912}"/>
              </a:ext>
            </a:extLst>
          </p:cNvPr>
          <p:cNvSpPr>
            <a:spLocks noGrp="1"/>
          </p:cNvSpPr>
          <p:nvPr>
            <p:ph type="sldNum" sz="quarter" idx="11"/>
          </p:nvPr>
        </p:nvSpPr>
        <p:spPr/>
        <p:txBody>
          <a:bodyPr/>
          <a:lstStyle>
            <a:lvl1pPr>
              <a:defRPr/>
            </a:lvl1pPr>
          </a:lstStyle>
          <a:p>
            <a:pPr>
              <a:defRPr/>
            </a:pPr>
            <a:fld id="{3BD15210-6865-4F66-8164-C0556A8C2866}" type="slidenum">
              <a:rPr lang="en-AU" altLang="en-US"/>
              <a:pPr>
                <a:defRPr/>
              </a:pPr>
              <a:t>‹#›</a:t>
            </a:fld>
            <a:endParaRPr lang="en-AU" altLang="en-US"/>
          </a:p>
        </p:txBody>
      </p:sp>
    </p:spTree>
    <p:extLst>
      <p:ext uri="{BB962C8B-B14F-4D97-AF65-F5344CB8AC3E}">
        <p14:creationId xmlns:p14="http://schemas.microsoft.com/office/powerpoint/2010/main" val="80910447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B3C4869D-EDA1-6285-46EC-368A63A8C054}"/>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3" name="Slide Number Placeholder 5">
            <a:extLst>
              <a:ext uri="{FF2B5EF4-FFF2-40B4-BE49-F238E27FC236}">
                <a16:creationId xmlns:a16="http://schemas.microsoft.com/office/drawing/2014/main" id="{1892EC90-32CA-B4FD-A402-79730F55B184}"/>
              </a:ext>
            </a:extLst>
          </p:cNvPr>
          <p:cNvSpPr>
            <a:spLocks noGrp="1"/>
          </p:cNvSpPr>
          <p:nvPr>
            <p:ph type="sldNum" sz="quarter" idx="11"/>
          </p:nvPr>
        </p:nvSpPr>
        <p:spPr/>
        <p:txBody>
          <a:bodyPr/>
          <a:lstStyle>
            <a:lvl1pPr>
              <a:defRPr/>
            </a:lvl1pPr>
          </a:lstStyle>
          <a:p>
            <a:pPr>
              <a:defRPr/>
            </a:pPr>
            <a:fld id="{674DFD16-4D30-4185-AAA8-6AB9346BE2DF}" type="slidenum">
              <a:rPr lang="en-AU" altLang="en-US"/>
              <a:pPr>
                <a:defRPr/>
              </a:pPr>
              <a:t>‹#›</a:t>
            </a:fld>
            <a:endParaRPr lang="en-AU" altLang="en-US"/>
          </a:p>
        </p:txBody>
      </p:sp>
    </p:spTree>
    <p:extLst>
      <p:ext uri="{BB962C8B-B14F-4D97-AF65-F5344CB8AC3E}">
        <p14:creationId xmlns:p14="http://schemas.microsoft.com/office/powerpoint/2010/main" val="349652391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p:cNvSpPr>
            <a:spLocks noGrp="1"/>
          </p:cNvSpPr>
          <p:nvPr>
            <p:ph idx="1"/>
          </p:nvPr>
        </p:nvSpPr>
        <p:spPr>
          <a:xfrm>
            <a:off x="5183188" y="1186249"/>
            <a:ext cx="6172200" cy="467480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Footer Placeholder 4">
            <a:extLst>
              <a:ext uri="{FF2B5EF4-FFF2-40B4-BE49-F238E27FC236}">
                <a16:creationId xmlns:a16="http://schemas.microsoft.com/office/drawing/2014/main" id="{0B283AC8-DA30-466F-2A71-5E7099C389E2}"/>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D98DE7F6-FF0A-9FE6-37D8-6BCF63ACCA2B}"/>
              </a:ext>
            </a:extLst>
          </p:cNvPr>
          <p:cNvSpPr>
            <a:spLocks noGrp="1"/>
          </p:cNvSpPr>
          <p:nvPr>
            <p:ph type="sldNum" sz="quarter" idx="11"/>
          </p:nvPr>
        </p:nvSpPr>
        <p:spPr/>
        <p:txBody>
          <a:bodyPr/>
          <a:lstStyle>
            <a:lvl1pPr>
              <a:defRPr/>
            </a:lvl1pPr>
          </a:lstStyle>
          <a:p>
            <a:pPr>
              <a:defRPr/>
            </a:pPr>
            <a:fld id="{49AB87A3-4801-4EEA-A002-A83EEFC249AF}" type="slidenum">
              <a:rPr lang="en-AU" altLang="en-US"/>
              <a:pPr>
                <a:defRPr/>
              </a:pPr>
              <a:t>‹#›</a:t>
            </a:fld>
            <a:endParaRPr lang="en-AU" altLang="en-US"/>
          </a:p>
        </p:txBody>
      </p:sp>
    </p:spTree>
    <p:extLst>
      <p:ext uri="{BB962C8B-B14F-4D97-AF65-F5344CB8AC3E}">
        <p14:creationId xmlns:p14="http://schemas.microsoft.com/office/powerpoint/2010/main" val="287373184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p:cNvSpPr>
            <a:spLocks noGrp="1"/>
          </p:cNvSpPr>
          <p:nvPr>
            <p:ph type="pic" idx="1"/>
          </p:nvPr>
        </p:nvSpPr>
        <p:spPr>
          <a:xfrm>
            <a:off x="5183188" y="1276865"/>
            <a:ext cx="6172200" cy="4584185"/>
          </a:xfrm>
        </p:spPr>
        <p:txBody>
          <a:bodyPr rtlCol="0">
            <a:no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AU"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Footer Placeholder 4">
            <a:extLst>
              <a:ext uri="{FF2B5EF4-FFF2-40B4-BE49-F238E27FC236}">
                <a16:creationId xmlns:a16="http://schemas.microsoft.com/office/drawing/2014/main" id="{E7A2539F-1016-CCDE-0707-05AF0BED2D5D}"/>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4D361373-DEB0-B066-2806-D56C8A0C9521}"/>
              </a:ext>
            </a:extLst>
          </p:cNvPr>
          <p:cNvSpPr>
            <a:spLocks noGrp="1"/>
          </p:cNvSpPr>
          <p:nvPr>
            <p:ph type="sldNum" sz="quarter" idx="11"/>
          </p:nvPr>
        </p:nvSpPr>
        <p:spPr/>
        <p:txBody>
          <a:bodyPr/>
          <a:lstStyle>
            <a:lvl1pPr>
              <a:defRPr/>
            </a:lvl1pPr>
          </a:lstStyle>
          <a:p>
            <a:pPr>
              <a:defRPr/>
            </a:pPr>
            <a:fld id="{402B992E-7408-4498-B551-A3BF29110723}" type="slidenum">
              <a:rPr lang="en-AU" altLang="en-US"/>
              <a:pPr>
                <a:defRPr/>
              </a:pPr>
              <a:t>‹#›</a:t>
            </a:fld>
            <a:endParaRPr lang="en-AU" altLang="en-US"/>
          </a:p>
        </p:txBody>
      </p:sp>
    </p:spTree>
    <p:extLst>
      <p:ext uri="{BB962C8B-B14F-4D97-AF65-F5344CB8AC3E}">
        <p14:creationId xmlns:p14="http://schemas.microsoft.com/office/powerpoint/2010/main" val="136859065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46BBD4D6-08B7-329A-BDCF-5A049E63B8CB}"/>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5CD6C18E-4528-CA42-9409-201B842AD951}"/>
              </a:ext>
            </a:extLst>
          </p:cNvPr>
          <p:cNvSpPr>
            <a:spLocks noGrp="1"/>
          </p:cNvSpPr>
          <p:nvPr>
            <p:ph type="sldNum" sz="quarter" idx="11"/>
          </p:nvPr>
        </p:nvSpPr>
        <p:spPr/>
        <p:txBody>
          <a:bodyPr/>
          <a:lstStyle>
            <a:lvl1pPr>
              <a:defRPr/>
            </a:lvl1pPr>
          </a:lstStyle>
          <a:p>
            <a:pPr>
              <a:defRPr/>
            </a:pPr>
            <a:fld id="{98D7FF75-CC46-45DF-9F63-037124CBCA8B}" type="slidenum">
              <a:rPr lang="en-AU" altLang="en-US"/>
              <a:pPr>
                <a:defRPr/>
              </a:pPr>
              <a:t>‹#›</a:t>
            </a:fld>
            <a:endParaRPr lang="en-AU" altLang="en-US"/>
          </a:p>
        </p:txBody>
      </p:sp>
    </p:spTree>
    <p:extLst>
      <p:ext uri="{BB962C8B-B14F-4D97-AF65-F5344CB8AC3E}">
        <p14:creationId xmlns:p14="http://schemas.microsoft.com/office/powerpoint/2010/main" val="15582139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00086" y="365125"/>
            <a:ext cx="2405449" cy="5473613"/>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838200" y="365125"/>
            <a:ext cx="6930081" cy="547361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45D0499D-FBD6-517B-1B32-0007CA0274C7}"/>
              </a:ext>
            </a:extLst>
          </p:cNvPr>
          <p:cNvSpPr>
            <a:spLocks noGrp="1"/>
          </p:cNvSpPr>
          <p:nvPr>
            <p:ph type="ftr" sz="quarter" idx="10"/>
          </p:nvPr>
        </p:nvSpPr>
        <p:spPr>
          <a:xfrm>
            <a:off x="838200" y="6275388"/>
            <a:ext cx="6854825" cy="236537"/>
          </a:xfrm>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3FEC50E9-B89A-7491-D427-04E035F9F937}"/>
              </a:ext>
            </a:extLst>
          </p:cNvPr>
          <p:cNvSpPr>
            <a:spLocks noGrp="1"/>
          </p:cNvSpPr>
          <p:nvPr>
            <p:ph type="sldNum" sz="quarter" idx="11"/>
          </p:nvPr>
        </p:nvSpPr>
        <p:spPr>
          <a:xfrm>
            <a:off x="7899400" y="6275388"/>
            <a:ext cx="2406650" cy="236537"/>
          </a:xfrm>
        </p:spPr>
        <p:txBody>
          <a:bodyPr/>
          <a:lstStyle>
            <a:lvl1pPr>
              <a:defRPr/>
            </a:lvl1pPr>
          </a:lstStyle>
          <a:p>
            <a:pPr>
              <a:defRPr/>
            </a:pPr>
            <a:fld id="{AD314243-E650-4559-A462-A4C9647C4B0D}" type="slidenum">
              <a:rPr lang="en-AU" altLang="en-US"/>
              <a:pPr>
                <a:defRPr/>
              </a:pPr>
              <a:t>‹#›</a:t>
            </a:fld>
            <a:endParaRPr lang="en-AU" altLang="en-US"/>
          </a:p>
        </p:txBody>
      </p:sp>
    </p:spTree>
    <p:extLst>
      <p:ext uri="{BB962C8B-B14F-4D97-AF65-F5344CB8AC3E}">
        <p14:creationId xmlns:p14="http://schemas.microsoft.com/office/powerpoint/2010/main" val="339067513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Footer Placeholder 4">
            <a:extLst>
              <a:ext uri="{FF2B5EF4-FFF2-40B4-BE49-F238E27FC236}">
                <a16:creationId xmlns:a16="http://schemas.microsoft.com/office/drawing/2014/main" id="{096064AC-3F7A-B5DB-CC18-8E28E0C0052D}"/>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CBF89E4B-5A98-DFAE-DEA7-B9AD1E5FEF9E}"/>
              </a:ext>
            </a:extLst>
          </p:cNvPr>
          <p:cNvSpPr>
            <a:spLocks noGrp="1"/>
          </p:cNvSpPr>
          <p:nvPr>
            <p:ph type="sldNum" sz="quarter" idx="11"/>
          </p:nvPr>
        </p:nvSpPr>
        <p:spPr/>
        <p:txBody>
          <a:bodyPr/>
          <a:lstStyle>
            <a:lvl1pPr>
              <a:defRPr/>
            </a:lvl1pPr>
          </a:lstStyle>
          <a:p>
            <a:pPr>
              <a:defRPr/>
            </a:pPr>
            <a:fld id="{581EC164-9014-4366-96F3-8CDCF36BA6ED}" type="slidenum">
              <a:rPr lang="en-AU" altLang="en-US"/>
              <a:pPr>
                <a:defRPr/>
              </a:pPr>
              <a:t>‹#›</a:t>
            </a:fld>
            <a:endParaRPr lang="en-AU" altLang="en-US"/>
          </a:p>
        </p:txBody>
      </p:sp>
    </p:spTree>
    <p:extLst>
      <p:ext uri="{BB962C8B-B14F-4D97-AF65-F5344CB8AC3E}">
        <p14:creationId xmlns:p14="http://schemas.microsoft.com/office/powerpoint/2010/main" val="369383281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EF873F54-0041-46FE-5E3B-074B6108E46C}"/>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EAC01493-7E1A-7911-91FC-8782A39CE588}"/>
              </a:ext>
            </a:extLst>
          </p:cNvPr>
          <p:cNvSpPr>
            <a:spLocks noGrp="1"/>
          </p:cNvSpPr>
          <p:nvPr>
            <p:ph type="sldNum" sz="quarter" idx="11"/>
          </p:nvPr>
        </p:nvSpPr>
        <p:spPr/>
        <p:txBody>
          <a:bodyPr/>
          <a:lstStyle>
            <a:lvl1pPr>
              <a:defRPr/>
            </a:lvl1pPr>
          </a:lstStyle>
          <a:p>
            <a:pPr>
              <a:defRPr/>
            </a:pPr>
            <a:fld id="{48F332DC-77CE-4432-8FEF-82D531AF0781}" type="slidenum">
              <a:rPr lang="en-AU" altLang="en-US"/>
              <a:pPr>
                <a:defRPr/>
              </a:pPr>
              <a:t>‹#›</a:t>
            </a:fld>
            <a:endParaRPr lang="en-AU" altLang="en-US"/>
          </a:p>
        </p:txBody>
      </p:sp>
    </p:spTree>
    <p:extLst>
      <p:ext uri="{BB962C8B-B14F-4D97-AF65-F5344CB8AC3E}">
        <p14:creationId xmlns:p14="http://schemas.microsoft.com/office/powerpoint/2010/main" val="69187289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Footer Placeholder 4">
            <a:extLst>
              <a:ext uri="{FF2B5EF4-FFF2-40B4-BE49-F238E27FC236}">
                <a16:creationId xmlns:a16="http://schemas.microsoft.com/office/drawing/2014/main" id="{3BFDBD71-161B-EE8E-E394-A34AE3A0B161}"/>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A1F27AD3-4732-8A00-F9CD-A06114F43A80}"/>
              </a:ext>
            </a:extLst>
          </p:cNvPr>
          <p:cNvSpPr>
            <a:spLocks noGrp="1"/>
          </p:cNvSpPr>
          <p:nvPr>
            <p:ph type="sldNum" sz="quarter" idx="11"/>
          </p:nvPr>
        </p:nvSpPr>
        <p:spPr/>
        <p:txBody>
          <a:bodyPr/>
          <a:lstStyle>
            <a:lvl1pPr>
              <a:defRPr/>
            </a:lvl1pPr>
          </a:lstStyle>
          <a:p>
            <a:pPr>
              <a:defRPr/>
            </a:pPr>
            <a:fld id="{ECD732CF-05B5-44F6-8B3F-52A906295270}" type="slidenum">
              <a:rPr lang="en-AU" altLang="en-US"/>
              <a:pPr>
                <a:defRPr/>
              </a:pPr>
              <a:t>‹#›</a:t>
            </a:fld>
            <a:endParaRPr lang="en-AU" altLang="en-US"/>
          </a:p>
        </p:txBody>
      </p:sp>
    </p:spTree>
    <p:extLst>
      <p:ext uri="{BB962C8B-B14F-4D97-AF65-F5344CB8AC3E}">
        <p14:creationId xmlns:p14="http://schemas.microsoft.com/office/powerpoint/2010/main" val="113666356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secHead" preserve="1">
  <p:cSld name="Header with no background">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403281232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838200" y="1825625"/>
            <a:ext cx="5181600" cy="39292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6172200" y="1825625"/>
            <a:ext cx="5181600" cy="39292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Footer Placeholder 4">
            <a:extLst>
              <a:ext uri="{FF2B5EF4-FFF2-40B4-BE49-F238E27FC236}">
                <a16:creationId xmlns:a16="http://schemas.microsoft.com/office/drawing/2014/main" id="{11AD7B87-2433-4A52-10B0-FCB5F7D2BB46}"/>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3460C09E-B24B-5A20-DE9B-ECAD4CEC5DEE}"/>
              </a:ext>
            </a:extLst>
          </p:cNvPr>
          <p:cNvSpPr>
            <a:spLocks noGrp="1"/>
          </p:cNvSpPr>
          <p:nvPr>
            <p:ph type="sldNum" sz="quarter" idx="11"/>
          </p:nvPr>
        </p:nvSpPr>
        <p:spPr/>
        <p:txBody>
          <a:bodyPr/>
          <a:lstStyle>
            <a:lvl1pPr>
              <a:defRPr/>
            </a:lvl1pPr>
          </a:lstStyle>
          <a:p>
            <a:pPr>
              <a:defRPr/>
            </a:pPr>
            <a:fld id="{12F1AFEE-7C65-44DA-B85E-194D2AF0EB82}" type="slidenum">
              <a:rPr lang="en-AU" altLang="en-US"/>
              <a:pPr>
                <a:defRPr/>
              </a:pPr>
              <a:t>‹#›</a:t>
            </a:fld>
            <a:endParaRPr lang="en-AU" altLang="en-US"/>
          </a:p>
        </p:txBody>
      </p:sp>
    </p:spTree>
    <p:extLst>
      <p:ext uri="{BB962C8B-B14F-4D97-AF65-F5344CB8AC3E}">
        <p14:creationId xmlns:p14="http://schemas.microsoft.com/office/powerpoint/2010/main" val="31102037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lumMod val="65000"/>
                    <a:lumOff val="3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Footer Placeholder 4">
            <a:extLst>
              <a:ext uri="{FF2B5EF4-FFF2-40B4-BE49-F238E27FC236}">
                <a16:creationId xmlns:a16="http://schemas.microsoft.com/office/drawing/2014/main" id="{0AC59D59-D4E3-5C3D-2B07-EF05E9A1153B}"/>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C89F8B6D-801C-EAF4-CC35-2D8217664DA4}"/>
              </a:ext>
            </a:extLst>
          </p:cNvPr>
          <p:cNvSpPr>
            <a:spLocks noGrp="1"/>
          </p:cNvSpPr>
          <p:nvPr>
            <p:ph type="sldNum" sz="quarter" idx="11"/>
          </p:nvPr>
        </p:nvSpPr>
        <p:spPr/>
        <p:txBody>
          <a:bodyPr/>
          <a:lstStyle>
            <a:lvl1pPr>
              <a:defRPr/>
            </a:lvl1pPr>
          </a:lstStyle>
          <a:p>
            <a:pPr>
              <a:defRPr/>
            </a:pPr>
            <a:fld id="{408DB2E2-8C70-4A36-A6FE-DBB1E9CE1F68}" type="slidenum">
              <a:rPr lang="en-AU" altLang="en-US"/>
              <a:pPr>
                <a:defRPr/>
              </a:pPr>
              <a:t>‹#›</a:t>
            </a:fld>
            <a:endParaRPr lang="en-AU" altLang="en-US"/>
          </a:p>
        </p:txBody>
      </p:sp>
    </p:spTree>
    <p:extLst>
      <p:ext uri="{BB962C8B-B14F-4D97-AF65-F5344CB8AC3E}">
        <p14:creationId xmlns:p14="http://schemas.microsoft.com/office/powerpoint/2010/main" val="283671450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9243326" cy="1325563"/>
          </a:xfrm>
        </p:spPr>
        <p:txBody>
          <a:bodyPr/>
          <a:lstStyle/>
          <a:p>
            <a:r>
              <a:rPr lang="en-US"/>
              <a:t>Click to edit Master title style</a:t>
            </a:r>
            <a:endParaRPr lang="en-AU"/>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2665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2665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Footer Placeholder 4">
            <a:extLst>
              <a:ext uri="{FF2B5EF4-FFF2-40B4-BE49-F238E27FC236}">
                <a16:creationId xmlns:a16="http://schemas.microsoft.com/office/drawing/2014/main" id="{FB74B894-A5CF-E7E4-C4C1-8D87C5FCF725}"/>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8" name="Slide Number Placeholder 5">
            <a:extLst>
              <a:ext uri="{FF2B5EF4-FFF2-40B4-BE49-F238E27FC236}">
                <a16:creationId xmlns:a16="http://schemas.microsoft.com/office/drawing/2014/main" id="{92C0CF1F-87D1-A910-C5FA-8AAB15D5256D}"/>
              </a:ext>
            </a:extLst>
          </p:cNvPr>
          <p:cNvSpPr>
            <a:spLocks noGrp="1"/>
          </p:cNvSpPr>
          <p:nvPr>
            <p:ph type="sldNum" sz="quarter" idx="11"/>
          </p:nvPr>
        </p:nvSpPr>
        <p:spPr/>
        <p:txBody>
          <a:bodyPr/>
          <a:lstStyle>
            <a:lvl1pPr>
              <a:defRPr/>
            </a:lvl1pPr>
          </a:lstStyle>
          <a:p>
            <a:pPr>
              <a:defRPr/>
            </a:pPr>
            <a:fld id="{41449407-9490-413C-9DB8-4A46AC5FDD0C}" type="slidenum">
              <a:rPr lang="en-AU" altLang="en-US"/>
              <a:pPr>
                <a:defRPr/>
              </a:pPr>
              <a:t>‹#›</a:t>
            </a:fld>
            <a:endParaRPr lang="en-AU" altLang="en-US"/>
          </a:p>
        </p:txBody>
      </p:sp>
    </p:spTree>
    <p:extLst>
      <p:ext uri="{BB962C8B-B14F-4D97-AF65-F5344CB8AC3E}">
        <p14:creationId xmlns:p14="http://schemas.microsoft.com/office/powerpoint/2010/main" val="151474817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Footer Placeholder 4">
            <a:extLst>
              <a:ext uri="{FF2B5EF4-FFF2-40B4-BE49-F238E27FC236}">
                <a16:creationId xmlns:a16="http://schemas.microsoft.com/office/drawing/2014/main" id="{20684DE8-3A36-655E-A745-638174C80630}"/>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4" name="Slide Number Placeholder 5">
            <a:extLst>
              <a:ext uri="{FF2B5EF4-FFF2-40B4-BE49-F238E27FC236}">
                <a16:creationId xmlns:a16="http://schemas.microsoft.com/office/drawing/2014/main" id="{5D0C3980-55B6-7B2E-89F0-190B5C67CA37}"/>
              </a:ext>
            </a:extLst>
          </p:cNvPr>
          <p:cNvSpPr>
            <a:spLocks noGrp="1"/>
          </p:cNvSpPr>
          <p:nvPr>
            <p:ph type="sldNum" sz="quarter" idx="11"/>
          </p:nvPr>
        </p:nvSpPr>
        <p:spPr/>
        <p:txBody>
          <a:bodyPr/>
          <a:lstStyle>
            <a:lvl1pPr>
              <a:defRPr/>
            </a:lvl1pPr>
          </a:lstStyle>
          <a:p>
            <a:pPr>
              <a:defRPr/>
            </a:pPr>
            <a:fld id="{1DC0FC14-46E2-4FE7-9E7A-FC5FD30A318C}" type="slidenum">
              <a:rPr lang="en-AU" altLang="en-US"/>
              <a:pPr>
                <a:defRPr/>
              </a:pPr>
              <a:t>‹#›</a:t>
            </a:fld>
            <a:endParaRPr lang="en-AU" altLang="en-US"/>
          </a:p>
        </p:txBody>
      </p:sp>
    </p:spTree>
    <p:extLst>
      <p:ext uri="{BB962C8B-B14F-4D97-AF65-F5344CB8AC3E}">
        <p14:creationId xmlns:p14="http://schemas.microsoft.com/office/powerpoint/2010/main" val="35394053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75965C17-9037-9747-9902-B6902072DDA0}"/>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3" name="Slide Number Placeholder 5">
            <a:extLst>
              <a:ext uri="{FF2B5EF4-FFF2-40B4-BE49-F238E27FC236}">
                <a16:creationId xmlns:a16="http://schemas.microsoft.com/office/drawing/2014/main" id="{5117D911-B5ED-1A94-E84F-B24C8933035E}"/>
              </a:ext>
            </a:extLst>
          </p:cNvPr>
          <p:cNvSpPr>
            <a:spLocks noGrp="1"/>
          </p:cNvSpPr>
          <p:nvPr>
            <p:ph type="sldNum" sz="quarter" idx="11"/>
          </p:nvPr>
        </p:nvSpPr>
        <p:spPr/>
        <p:txBody>
          <a:bodyPr/>
          <a:lstStyle>
            <a:lvl1pPr>
              <a:defRPr/>
            </a:lvl1pPr>
          </a:lstStyle>
          <a:p>
            <a:pPr>
              <a:defRPr/>
            </a:pPr>
            <a:fld id="{A7A886FD-A8B0-4419-A8DB-EAAD3F5523C2}" type="slidenum">
              <a:rPr lang="en-AU" altLang="en-US"/>
              <a:pPr>
                <a:defRPr/>
              </a:pPr>
              <a:t>‹#›</a:t>
            </a:fld>
            <a:endParaRPr lang="en-AU" altLang="en-US"/>
          </a:p>
        </p:txBody>
      </p:sp>
    </p:spTree>
    <p:extLst>
      <p:ext uri="{BB962C8B-B14F-4D97-AF65-F5344CB8AC3E}">
        <p14:creationId xmlns:p14="http://schemas.microsoft.com/office/powerpoint/2010/main" val="256408177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p:cNvSpPr>
            <a:spLocks noGrp="1"/>
          </p:cNvSpPr>
          <p:nvPr>
            <p:ph idx="1"/>
          </p:nvPr>
        </p:nvSpPr>
        <p:spPr>
          <a:xfrm>
            <a:off x="5183188" y="1186249"/>
            <a:ext cx="6172200" cy="467480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Footer Placeholder 4">
            <a:extLst>
              <a:ext uri="{FF2B5EF4-FFF2-40B4-BE49-F238E27FC236}">
                <a16:creationId xmlns:a16="http://schemas.microsoft.com/office/drawing/2014/main" id="{00D2EFC1-BCBE-3C66-DE44-FFC008993255}"/>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CF8EF1A0-86BF-040C-3242-628CA6BE729D}"/>
              </a:ext>
            </a:extLst>
          </p:cNvPr>
          <p:cNvSpPr>
            <a:spLocks noGrp="1"/>
          </p:cNvSpPr>
          <p:nvPr>
            <p:ph type="sldNum" sz="quarter" idx="11"/>
          </p:nvPr>
        </p:nvSpPr>
        <p:spPr/>
        <p:txBody>
          <a:bodyPr/>
          <a:lstStyle>
            <a:lvl1pPr>
              <a:defRPr/>
            </a:lvl1pPr>
          </a:lstStyle>
          <a:p>
            <a:pPr>
              <a:defRPr/>
            </a:pPr>
            <a:fld id="{2BC54F63-3537-416B-93EC-7EF5006F3BBC}" type="slidenum">
              <a:rPr lang="en-AU" altLang="en-US"/>
              <a:pPr>
                <a:defRPr/>
              </a:pPr>
              <a:t>‹#›</a:t>
            </a:fld>
            <a:endParaRPr lang="en-AU" altLang="en-US"/>
          </a:p>
        </p:txBody>
      </p:sp>
    </p:spTree>
    <p:extLst>
      <p:ext uri="{BB962C8B-B14F-4D97-AF65-F5344CB8AC3E}">
        <p14:creationId xmlns:p14="http://schemas.microsoft.com/office/powerpoint/2010/main" val="85373729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p:cNvSpPr>
            <a:spLocks noGrp="1"/>
          </p:cNvSpPr>
          <p:nvPr>
            <p:ph type="pic" idx="1"/>
          </p:nvPr>
        </p:nvSpPr>
        <p:spPr>
          <a:xfrm>
            <a:off x="5183188" y="1276865"/>
            <a:ext cx="6172200" cy="4584185"/>
          </a:xfrm>
        </p:spPr>
        <p:txBody>
          <a:bodyPr rtlCol="0">
            <a:no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AU"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Footer Placeholder 4">
            <a:extLst>
              <a:ext uri="{FF2B5EF4-FFF2-40B4-BE49-F238E27FC236}">
                <a16:creationId xmlns:a16="http://schemas.microsoft.com/office/drawing/2014/main" id="{3EFAA2CC-7D25-7ECE-CC98-B38CC7CA0851}"/>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2B2001AF-C30E-E963-E098-3735CD0311CF}"/>
              </a:ext>
            </a:extLst>
          </p:cNvPr>
          <p:cNvSpPr>
            <a:spLocks noGrp="1"/>
          </p:cNvSpPr>
          <p:nvPr>
            <p:ph type="sldNum" sz="quarter" idx="11"/>
          </p:nvPr>
        </p:nvSpPr>
        <p:spPr/>
        <p:txBody>
          <a:bodyPr/>
          <a:lstStyle>
            <a:lvl1pPr>
              <a:defRPr/>
            </a:lvl1pPr>
          </a:lstStyle>
          <a:p>
            <a:pPr>
              <a:defRPr/>
            </a:pPr>
            <a:fld id="{17E86B18-5835-4479-A9B5-6BDB8B017D28}" type="slidenum">
              <a:rPr lang="en-AU" altLang="en-US"/>
              <a:pPr>
                <a:defRPr/>
              </a:pPr>
              <a:t>‹#›</a:t>
            </a:fld>
            <a:endParaRPr lang="en-AU" altLang="en-US"/>
          </a:p>
        </p:txBody>
      </p:sp>
    </p:spTree>
    <p:extLst>
      <p:ext uri="{BB962C8B-B14F-4D97-AF65-F5344CB8AC3E}">
        <p14:creationId xmlns:p14="http://schemas.microsoft.com/office/powerpoint/2010/main" val="132588328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760CEC6F-5C04-F898-CA14-24C5B0112E13}"/>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2DE8F37F-3620-C618-7AB8-F7D549E6DB86}"/>
              </a:ext>
            </a:extLst>
          </p:cNvPr>
          <p:cNvSpPr>
            <a:spLocks noGrp="1"/>
          </p:cNvSpPr>
          <p:nvPr>
            <p:ph type="sldNum" sz="quarter" idx="11"/>
          </p:nvPr>
        </p:nvSpPr>
        <p:spPr/>
        <p:txBody>
          <a:bodyPr/>
          <a:lstStyle>
            <a:lvl1pPr>
              <a:defRPr/>
            </a:lvl1pPr>
          </a:lstStyle>
          <a:p>
            <a:pPr>
              <a:defRPr/>
            </a:pPr>
            <a:fld id="{B518C40F-4FCC-4AFF-A86C-B96DA062AEA2}" type="slidenum">
              <a:rPr lang="en-AU" altLang="en-US"/>
              <a:pPr>
                <a:defRPr/>
              </a:pPr>
              <a:t>‹#›</a:t>
            </a:fld>
            <a:endParaRPr lang="en-AU" altLang="en-US"/>
          </a:p>
        </p:txBody>
      </p:sp>
    </p:spTree>
    <p:extLst>
      <p:ext uri="{BB962C8B-B14F-4D97-AF65-F5344CB8AC3E}">
        <p14:creationId xmlns:p14="http://schemas.microsoft.com/office/powerpoint/2010/main" val="151662193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00086" y="365125"/>
            <a:ext cx="2405449" cy="5473613"/>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838200" y="365125"/>
            <a:ext cx="6930081" cy="547361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6CBEE7BE-4EDD-3B0C-A621-0D14EB100365}"/>
              </a:ext>
            </a:extLst>
          </p:cNvPr>
          <p:cNvSpPr>
            <a:spLocks noGrp="1"/>
          </p:cNvSpPr>
          <p:nvPr>
            <p:ph type="ftr" sz="quarter" idx="10"/>
          </p:nvPr>
        </p:nvSpPr>
        <p:spPr>
          <a:xfrm>
            <a:off x="838200" y="6275388"/>
            <a:ext cx="6854825" cy="236537"/>
          </a:xfrm>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771F4F99-84EC-F892-0BCB-6D193789F4E9}"/>
              </a:ext>
            </a:extLst>
          </p:cNvPr>
          <p:cNvSpPr>
            <a:spLocks noGrp="1"/>
          </p:cNvSpPr>
          <p:nvPr>
            <p:ph type="sldNum" sz="quarter" idx="11"/>
          </p:nvPr>
        </p:nvSpPr>
        <p:spPr>
          <a:xfrm>
            <a:off x="7899400" y="6275388"/>
            <a:ext cx="2406650" cy="236537"/>
          </a:xfrm>
        </p:spPr>
        <p:txBody>
          <a:bodyPr/>
          <a:lstStyle>
            <a:lvl1pPr>
              <a:defRPr/>
            </a:lvl1pPr>
          </a:lstStyle>
          <a:p>
            <a:pPr>
              <a:defRPr/>
            </a:pPr>
            <a:fld id="{A0CBE679-98E8-440A-808A-49BE0FB27F84}" type="slidenum">
              <a:rPr lang="en-AU" altLang="en-US"/>
              <a:pPr>
                <a:defRPr/>
              </a:pPr>
              <a:t>‹#›</a:t>
            </a:fld>
            <a:endParaRPr lang="en-AU" altLang="en-US"/>
          </a:p>
        </p:txBody>
      </p:sp>
    </p:spTree>
    <p:extLst>
      <p:ext uri="{BB962C8B-B14F-4D97-AF65-F5344CB8AC3E}">
        <p14:creationId xmlns:p14="http://schemas.microsoft.com/office/powerpoint/2010/main" val="248907908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Footer Placeholder 4">
            <a:extLst>
              <a:ext uri="{FF2B5EF4-FFF2-40B4-BE49-F238E27FC236}">
                <a16:creationId xmlns:a16="http://schemas.microsoft.com/office/drawing/2014/main" id="{95F9D620-7F1E-6F0E-F31C-30ACC0919CFF}"/>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E1DEC565-0E02-000B-A6AA-D462020FDEA8}"/>
              </a:ext>
            </a:extLst>
          </p:cNvPr>
          <p:cNvSpPr>
            <a:spLocks noGrp="1"/>
          </p:cNvSpPr>
          <p:nvPr>
            <p:ph type="sldNum" sz="quarter" idx="11"/>
          </p:nvPr>
        </p:nvSpPr>
        <p:spPr/>
        <p:txBody>
          <a:bodyPr/>
          <a:lstStyle>
            <a:lvl1pPr>
              <a:defRPr/>
            </a:lvl1pPr>
          </a:lstStyle>
          <a:p>
            <a:pPr>
              <a:defRPr/>
            </a:pPr>
            <a:fld id="{AB1A3FE7-1B1E-4643-93A5-4711ADB21D10}" type="slidenum">
              <a:rPr lang="en-AU" altLang="en-US"/>
              <a:pPr>
                <a:defRPr/>
              </a:pPr>
              <a:t>‹#›</a:t>
            </a:fld>
            <a:endParaRPr lang="en-AU" altLang="en-US"/>
          </a:p>
        </p:txBody>
      </p:sp>
    </p:spTree>
    <p:extLst>
      <p:ext uri="{BB962C8B-B14F-4D97-AF65-F5344CB8AC3E}">
        <p14:creationId xmlns:p14="http://schemas.microsoft.com/office/powerpoint/2010/main" val="239590543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540094B9-A980-0DCA-0C9D-7312569ED841}"/>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A4AE14FB-865B-28F0-6560-685A1D76A17D}"/>
              </a:ext>
            </a:extLst>
          </p:cNvPr>
          <p:cNvSpPr>
            <a:spLocks noGrp="1"/>
          </p:cNvSpPr>
          <p:nvPr>
            <p:ph type="sldNum" sz="quarter" idx="11"/>
          </p:nvPr>
        </p:nvSpPr>
        <p:spPr/>
        <p:txBody>
          <a:bodyPr/>
          <a:lstStyle>
            <a:lvl1pPr>
              <a:defRPr/>
            </a:lvl1pPr>
          </a:lstStyle>
          <a:p>
            <a:pPr>
              <a:defRPr/>
            </a:pPr>
            <a:fld id="{80C6861F-6367-46FA-8F95-443315425D16}" type="slidenum">
              <a:rPr lang="en-AU" altLang="en-US"/>
              <a:pPr>
                <a:defRPr/>
              </a:pPr>
              <a:t>‹#›</a:t>
            </a:fld>
            <a:endParaRPr lang="en-AU" altLang="en-US"/>
          </a:p>
        </p:txBody>
      </p:sp>
    </p:spTree>
    <p:extLst>
      <p:ext uri="{BB962C8B-B14F-4D97-AF65-F5344CB8AC3E}">
        <p14:creationId xmlns:p14="http://schemas.microsoft.com/office/powerpoint/2010/main" val="144369727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Footer Placeholder 4">
            <a:extLst>
              <a:ext uri="{FF2B5EF4-FFF2-40B4-BE49-F238E27FC236}">
                <a16:creationId xmlns:a16="http://schemas.microsoft.com/office/drawing/2014/main" id="{24B378F5-7EE8-C7EB-4C3A-4FD9AF1190E6}"/>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3483A677-4412-50BC-E73D-7C99C3330CCD}"/>
              </a:ext>
            </a:extLst>
          </p:cNvPr>
          <p:cNvSpPr>
            <a:spLocks noGrp="1"/>
          </p:cNvSpPr>
          <p:nvPr>
            <p:ph type="sldNum" sz="quarter" idx="11"/>
          </p:nvPr>
        </p:nvSpPr>
        <p:spPr/>
        <p:txBody>
          <a:bodyPr/>
          <a:lstStyle>
            <a:lvl1pPr>
              <a:defRPr/>
            </a:lvl1pPr>
          </a:lstStyle>
          <a:p>
            <a:pPr>
              <a:defRPr/>
            </a:pPr>
            <a:fld id="{E8979563-BAC4-43CF-AF63-937BB8B82500}" type="slidenum">
              <a:rPr lang="en-AU" altLang="en-US"/>
              <a:pPr>
                <a:defRPr/>
              </a:pPr>
              <a:t>‹#›</a:t>
            </a:fld>
            <a:endParaRPr lang="en-AU" altLang="en-US"/>
          </a:p>
        </p:txBody>
      </p:sp>
    </p:spTree>
    <p:extLst>
      <p:ext uri="{BB962C8B-B14F-4D97-AF65-F5344CB8AC3E}">
        <p14:creationId xmlns:p14="http://schemas.microsoft.com/office/powerpoint/2010/main" val="10942139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Header with no background">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lumMod val="65000"/>
                    <a:lumOff val="3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759757448"/>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type="secHead" preserve="1">
  <p:cSld name="Header with no background">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356825622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838200" y="1825625"/>
            <a:ext cx="5181600" cy="39292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6172200" y="1825625"/>
            <a:ext cx="5181600" cy="39292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Footer Placeholder 4">
            <a:extLst>
              <a:ext uri="{FF2B5EF4-FFF2-40B4-BE49-F238E27FC236}">
                <a16:creationId xmlns:a16="http://schemas.microsoft.com/office/drawing/2014/main" id="{DCF931C7-42C7-BDC5-EC63-1915EC9868EA}"/>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4EA1860C-2FED-8636-032D-BF325AAE46E5}"/>
              </a:ext>
            </a:extLst>
          </p:cNvPr>
          <p:cNvSpPr>
            <a:spLocks noGrp="1"/>
          </p:cNvSpPr>
          <p:nvPr>
            <p:ph type="sldNum" sz="quarter" idx="11"/>
          </p:nvPr>
        </p:nvSpPr>
        <p:spPr/>
        <p:txBody>
          <a:bodyPr/>
          <a:lstStyle>
            <a:lvl1pPr>
              <a:defRPr/>
            </a:lvl1pPr>
          </a:lstStyle>
          <a:p>
            <a:pPr>
              <a:defRPr/>
            </a:pPr>
            <a:fld id="{644CC99C-C983-48AF-AD54-7F0509E51DBE}" type="slidenum">
              <a:rPr lang="en-AU" altLang="en-US"/>
              <a:pPr>
                <a:defRPr/>
              </a:pPr>
              <a:t>‹#›</a:t>
            </a:fld>
            <a:endParaRPr lang="en-AU" altLang="en-US"/>
          </a:p>
        </p:txBody>
      </p:sp>
    </p:spTree>
    <p:extLst>
      <p:ext uri="{BB962C8B-B14F-4D97-AF65-F5344CB8AC3E}">
        <p14:creationId xmlns:p14="http://schemas.microsoft.com/office/powerpoint/2010/main" val="1291134244"/>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9243326" cy="1325563"/>
          </a:xfrm>
        </p:spPr>
        <p:txBody>
          <a:bodyPr/>
          <a:lstStyle/>
          <a:p>
            <a:r>
              <a:rPr lang="en-US"/>
              <a:t>Click to edit Master title style</a:t>
            </a:r>
            <a:endParaRPr lang="en-AU"/>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2665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2665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Footer Placeholder 4">
            <a:extLst>
              <a:ext uri="{FF2B5EF4-FFF2-40B4-BE49-F238E27FC236}">
                <a16:creationId xmlns:a16="http://schemas.microsoft.com/office/drawing/2014/main" id="{F606FAD8-D1B9-5229-DDCC-0C8E6DDAA573}"/>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8" name="Slide Number Placeholder 5">
            <a:extLst>
              <a:ext uri="{FF2B5EF4-FFF2-40B4-BE49-F238E27FC236}">
                <a16:creationId xmlns:a16="http://schemas.microsoft.com/office/drawing/2014/main" id="{2ADA78D5-7B59-50B3-2837-1CDEEF0D531E}"/>
              </a:ext>
            </a:extLst>
          </p:cNvPr>
          <p:cNvSpPr>
            <a:spLocks noGrp="1"/>
          </p:cNvSpPr>
          <p:nvPr>
            <p:ph type="sldNum" sz="quarter" idx="11"/>
          </p:nvPr>
        </p:nvSpPr>
        <p:spPr/>
        <p:txBody>
          <a:bodyPr/>
          <a:lstStyle>
            <a:lvl1pPr>
              <a:defRPr/>
            </a:lvl1pPr>
          </a:lstStyle>
          <a:p>
            <a:pPr>
              <a:defRPr/>
            </a:pPr>
            <a:fld id="{A843DBB5-839D-48CE-9D8E-10CB3AD09227}" type="slidenum">
              <a:rPr lang="en-AU" altLang="en-US"/>
              <a:pPr>
                <a:defRPr/>
              </a:pPr>
              <a:t>‹#›</a:t>
            </a:fld>
            <a:endParaRPr lang="en-AU" altLang="en-US"/>
          </a:p>
        </p:txBody>
      </p:sp>
    </p:spTree>
    <p:extLst>
      <p:ext uri="{BB962C8B-B14F-4D97-AF65-F5344CB8AC3E}">
        <p14:creationId xmlns:p14="http://schemas.microsoft.com/office/powerpoint/2010/main" val="405029948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Footer Placeholder 4">
            <a:extLst>
              <a:ext uri="{FF2B5EF4-FFF2-40B4-BE49-F238E27FC236}">
                <a16:creationId xmlns:a16="http://schemas.microsoft.com/office/drawing/2014/main" id="{754CBABF-95C0-1915-E22B-45B88D180C10}"/>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4" name="Slide Number Placeholder 5">
            <a:extLst>
              <a:ext uri="{FF2B5EF4-FFF2-40B4-BE49-F238E27FC236}">
                <a16:creationId xmlns:a16="http://schemas.microsoft.com/office/drawing/2014/main" id="{62750A77-D781-9F9D-9705-DC63190D83AD}"/>
              </a:ext>
            </a:extLst>
          </p:cNvPr>
          <p:cNvSpPr>
            <a:spLocks noGrp="1"/>
          </p:cNvSpPr>
          <p:nvPr>
            <p:ph type="sldNum" sz="quarter" idx="11"/>
          </p:nvPr>
        </p:nvSpPr>
        <p:spPr/>
        <p:txBody>
          <a:bodyPr/>
          <a:lstStyle>
            <a:lvl1pPr>
              <a:defRPr/>
            </a:lvl1pPr>
          </a:lstStyle>
          <a:p>
            <a:pPr>
              <a:defRPr/>
            </a:pPr>
            <a:fld id="{CFBE88EA-9044-4FE8-BC6D-5D56C618BD9B}" type="slidenum">
              <a:rPr lang="en-AU" altLang="en-US"/>
              <a:pPr>
                <a:defRPr/>
              </a:pPr>
              <a:t>‹#›</a:t>
            </a:fld>
            <a:endParaRPr lang="en-AU" altLang="en-US"/>
          </a:p>
        </p:txBody>
      </p:sp>
    </p:spTree>
    <p:extLst>
      <p:ext uri="{BB962C8B-B14F-4D97-AF65-F5344CB8AC3E}">
        <p14:creationId xmlns:p14="http://schemas.microsoft.com/office/powerpoint/2010/main" val="2905410523"/>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0CB4F4C7-D8CE-1DC9-590E-0CBF91D7C509}"/>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3" name="Slide Number Placeholder 5">
            <a:extLst>
              <a:ext uri="{FF2B5EF4-FFF2-40B4-BE49-F238E27FC236}">
                <a16:creationId xmlns:a16="http://schemas.microsoft.com/office/drawing/2014/main" id="{A1796840-5347-5AC6-F572-7ED586FB4C83}"/>
              </a:ext>
            </a:extLst>
          </p:cNvPr>
          <p:cNvSpPr>
            <a:spLocks noGrp="1"/>
          </p:cNvSpPr>
          <p:nvPr>
            <p:ph type="sldNum" sz="quarter" idx="11"/>
          </p:nvPr>
        </p:nvSpPr>
        <p:spPr/>
        <p:txBody>
          <a:bodyPr/>
          <a:lstStyle>
            <a:lvl1pPr>
              <a:defRPr/>
            </a:lvl1pPr>
          </a:lstStyle>
          <a:p>
            <a:pPr>
              <a:defRPr/>
            </a:pPr>
            <a:fld id="{95013B9E-AA8D-4DF1-BF4B-4B18D887EDD5}" type="slidenum">
              <a:rPr lang="en-AU" altLang="en-US"/>
              <a:pPr>
                <a:defRPr/>
              </a:pPr>
              <a:t>‹#›</a:t>
            </a:fld>
            <a:endParaRPr lang="en-AU" altLang="en-US"/>
          </a:p>
        </p:txBody>
      </p:sp>
    </p:spTree>
    <p:extLst>
      <p:ext uri="{BB962C8B-B14F-4D97-AF65-F5344CB8AC3E}">
        <p14:creationId xmlns:p14="http://schemas.microsoft.com/office/powerpoint/2010/main" val="148463021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p:cNvSpPr>
            <a:spLocks noGrp="1"/>
          </p:cNvSpPr>
          <p:nvPr>
            <p:ph idx="1"/>
          </p:nvPr>
        </p:nvSpPr>
        <p:spPr>
          <a:xfrm>
            <a:off x="5183188" y="1186249"/>
            <a:ext cx="6172200" cy="467480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Footer Placeholder 4">
            <a:extLst>
              <a:ext uri="{FF2B5EF4-FFF2-40B4-BE49-F238E27FC236}">
                <a16:creationId xmlns:a16="http://schemas.microsoft.com/office/drawing/2014/main" id="{150E5123-AC7F-0EB3-3DD4-9F2765B2E974}"/>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0CB439D4-B446-E115-B5EB-42E2788C0D86}"/>
              </a:ext>
            </a:extLst>
          </p:cNvPr>
          <p:cNvSpPr>
            <a:spLocks noGrp="1"/>
          </p:cNvSpPr>
          <p:nvPr>
            <p:ph type="sldNum" sz="quarter" idx="11"/>
          </p:nvPr>
        </p:nvSpPr>
        <p:spPr/>
        <p:txBody>
          <a:bodyPr/>
          <a:lstStyle>
            <a:lvl1pPr>
              <a:defRPr/>
            </a:lvl1pPr>
          </a:lstStyle>
          <a:p>
            <a:pPr>
              <a:defRPr/>
            </a:pPr>
            <a:fld id="{9C9DB87B-244B-4F91-994C-EC601E1731CC}" type="slidenum">
              <a:rPr lang="en-AU" altLang="en-US"/>
              <a:pPr>
                <a:defRPr/>
              </a:pPr>
              <a:t>‹#›</a:t>
            </a:fld>
            <a:endParaRPr lang="en-AU" altLang="en-US"/>
          </a:p>
        </p:txBody>
      </p:sp>
    </p:spTree>
    <p:extLst>
      <p:ext uri="{BB962C8B-B14F-4D97-AF65-F5344CB8AC3E}">
        <p14:creationId xmlns:p14="http://schemas.microsoft.com/office/powerpoint/2010/main" val="881508931"/>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p:cNvSpPr>
            <a:spLocks noGrp="1"/>
          </p:cNvSpPr>
          <p:nvPr>
            <p:ph type="pic" idx="1"/>
          </p:nvPr>
        </p:nvSpPr>
        <p:spPr>
          <a:xfrm>
            <a:off x="5183188" y="1276865"/>
            <a:ext cx="6172200" cy="4584185"/>
          </a:xfrm>
        </p:spPr>
        <p:txBody>
          <a:bodyPr rtlCol="0">
            <a:no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AU"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Footer Placeholder 4">
            <a:extLst>
              <a:ext uri="{FF2B5EF4-FFF2-40B4-BE49-F238E27FC236}">
                <a16:creationId xmlns:a16="http://schemas.microsoft.com/office/drawing/2014/main" id="{45D023FB-C35D-4CAC-EAB5-DFE68E51F13F}"/>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1D81AB48-65F5-84F7-FC83-74DD900D8521}"/>
              </a:ext>
            </a:extLst>
          </p:cNvPr>
          <p:cNvSpPr>
            <a:spLocks noGrp="1"/>
          </p:cNvSpPr>
          <p:nvPr>
            <p:ph type="sldNum" sz="quarter" idx="11"/>
          </p:nvPr>
        </p:nvSpPr>
        <p:spPr/>
        <p:txBody>
          <a:bodyPr/>
          <a:lstStyle>
            <a:lvl1pPr>
              <a:defRPr/>
            </a:lvl1pPr>
          </a:lstStyle>
          <a:p>
            <a:pPr>
              <a:defRPr/>
            </a:pPr>
            <a:fld id="{A91AE439-E5DE-426B-A786-C248ECB12936}" type="slidenum">
              <a:rPr lang="en-AU" altLang="en-US"/>
              <a:pPr>
                <a:defRPr/>
              </a:pPr>
              <a:t>‹#›</a:t>
            </a:fld>
            <a:endParaRPr lang="en-AU" altLang="en-US"/>
          </a:p>
        </p:txBody>
      </p:sp>
    </p:spTree>
    <p:extLst>
      <p:ext uri="{BB962C8B-B14F-4D97-AF65-F5344CB8AC3E}">
        <p14:creationId xmlns:p14="http://schemas.microsoft.com/office/powerpoint/2010/main" val="413944937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0FBCC49C-21A9-BC7E-76E5-627BE6C9C5D3}"/>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336223C9-F7C6-2CD9-9495-9299E3C85277}"/>
              </a:ext>
            </a:extLst>
          </p:cNvPr>
          <p:cNvSpPr>
            <a:spLocks noGrp="1"/>
          </p:cNvSpPr>
          <p:nvPr>
            <p:ph type="sldNum" sz="quarter" idx="11"/>
          </p:nvPr>
        </p:nvSpPr>
        <p:spPr/>
        <p:txBody>
          <a:bodyPr/>
          <a:lstStyle>
            <a:lvl1pPr>
              <a:defRPr/>
            </a:lvl1pPr>
          </a:lstStyle>
          <a:p>
            <a:pPr>
              <a:defRPr/>
            </a:pPr>
            <a:fld id="{8C700286-EE1F-4895-92A3-E1070E4E22DC}" type="slidenum">
              <a:rPr lang="en-AU" altLang="en-US"/>
              <a:pPr>
                <a:defRPr/>
              </a:pPr>
              <a:t>‹#›</a:t>
            </a:fld>
            <a:endParaRPr lang="en-AU" altLang="en-US"/>
          </a:p>
        </p:txBody>
      </p:sp>
    </p:spTree>
    <p:extLst>
      <p:ext uri="{BB962C8B-B14F-4D97-AF65-F5344CB8AC3E}">
        <p14:creationId xmlns:p14="http://schemas.microsoft.com/office/powerpoint/2010/main" val="2819748994"/>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00086" y="365125"/>
            <a:ext cx="2405449" cy="5473613"/>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838200" y="365125"/>
            <a:ext cx="6930081" cy="547361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B9AE84D1-045D-E66A-0F34-E7D83FF0C935}"/>
              </a:ext>
            </a:extLst>
          </p:cNvPr>
          <p:cNvSpPr>
            <a:spLocks noGrp="1"/>
          </p:cNvSpPr>
          <p:nvPr>
            <p:ph type="ftr" sz="quarter" idx="10"/>
          </p:nvPr>
        </p:nvSpPr>
        <p:spPr>
          <a:xfrm>
            <a:off x="838200" y="6461125"/>
            <a:ext cx="6854825" cy="236538"/>
          </a:xfrm>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8A127E89-33A8-5EF2-3A9F-92B187F58E7D}"/>
              </a:ext>
            </a:extLst>
          </p:cNvPr>
          <p:cNvSpPr>
            <a:spLocks noGrp="1"/>
          </p:cNvSpPr>
          <p:nvPr>
            <p:ph type="sldNum" sz="quarter" idx="11"/>
          </p:nvPr>
        </p:nvSpPr>
        <p:spPr>
          <a:xfrm>
            <a:off x="7899400" y="6461125"/>
            <a:ext cx="2406650" cy="236538"/>
          </a:xfrm>
        </p:spPr>
        <p:txBody>
          <a:bodyPr/>
          <a:lstStyle>
            <a:lvl1pPr>
              <a:defRPr/>
            </a:lvl1pPr>
          </a:lstStyle>
          <a:p>
            <a:pPr>
              <a:defRPr/>
            </a:pPr>
            <a:fld id="{5DD0F2DF-7E57-4C05-8A36-EB810733536A}" type="slidenum">
              <a:rPr lang="en-AU" altLang="en-US"/>
              <a:pPr>
                <a:defRPr/>
              </a:pPr>
              <a:t>‹#›</a:t>
            </a:fld>
            <a:endParaRPr lang="en-AU" altLang="en-US"/>
          </a:p>
        </p:txBody>
      </p:sp>
    </p:spTree>
    <p:extLst>
      <p:ext uri="{BB962C8B-B14F-4D97-AF65-F5344CB8AC3E}">
        <p14:creationId xmlns:p14="http://schemas.microsoft.com/office/powerpoint/2010/main" val="2011030246"/>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Footer Placeholder 4">
            <a:extLst>
              <a:ext uri="{FF2B5EF4-FFF2-40B4-BE49-F238E27FC236}">
                <a16:creationId xmlns:a16="http://schemas.microsoft.com/office/drawing/2014/main" id="{780D49A8-311B-80B2-C060-D4E4D26D01D6}"/>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E3C18FB0-7F0D-668D-8757-4AF63DDFFAB2}"/>
              </a:ext>
            </a:extLst>
          </p:cNvPr>
          <p:cNvSpPr>
            <a:spLocks noGrp="1"/>
          </p:cNvSpPr>
          <p:nvPr>
            <p:ph type="sldNum" sz="quarter" idx="11"/>
          </p:nvPr>
        </p:nvSpPr>
        <p:spPr/>
        <p:txBody>
          <a:bodyPr/>
          <a:lstStyle>
            <a:lvl1pPr>
              <a:defRPr/>
            </a:lvl1pPr>
          </a:lstStyle>
          <a:p>
            <a:pPr>
              <a:defRPr/>
            </a:pPr>
            <a:fld id="{AF7A2199-516D-4B78-B8A7-8065D1619F84}" type="slidenum">
              <a:rPr lang="en-AU" altLang="en-US"/>
              <a:pPr>
                <a:defRPr/>
              </a:pPr>
              <a:t>‹#›</a:t>
            </a:fld>
            <a:endParaRPr lang="en-AU" altLang="en-US"/>
          </a:p>
        </p:txBody>
      </p:sp>
    </p:spTree>
    <p:extLst>
      <p:ext uri="{BB962C8B-B14F-4D97-AF65-F5344CB8AC3E}">
        <p14:creationId xmlns:p14="http://schemas.microsoft.com/office/powerpoint/2010/main" val="34354434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838200" y="1825625"/>
            <a:ext cx="5181600" cy="39292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6172200" y="1825625"/>
            <a:ext cx="5181600" cy="39292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Footer Placeholder 4">
            <a:extLst>
              <a:ext uri="{FF2B5EF4-FFF2-40B4-BE49-F238E27FC236}">
                <a16:creationId xmlns:a16="http://schemas.microsoft.com/office/drawing/2014/main" id="{A17EC41C-D749-914C-23D6-B29D49967A0C}"/>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04969D9E-2741-F982-ABF1-13B64FFF39A5}"/>
              </a:ext>
            </a:extLst>
          </p:cNvPr>
          <p:cNvSpPr>
            <a:spLocks noGrp="1"/>
          </p:cNvSpPr>
          <p:nvPr>
            <p:ph type="sldNum" sz="quarter" idx="11"/>
          </p:nvPr>
        </p:nvSpPr>
        <p:spPr/>
        <p:txBody>
          <a:bodyPr/>
          <a:lstStyle>
            <a:lvl1pPr>
              <a:defRPr/>
            </a:lvl1pPr>
          </a:lstStyle>
          <a:p>
            <a:pPr>
              <a:defRPr/>
            </a:pPr>
            <a:fld id="{5D834F31-63CD-4BB0-9F9E-B240BA518BE4}" type="slidenum">
              <a:rPr lang="en-AU" altLang="en-US"/>
              <a:pPr>
                <a:defRPr/>
              </a:pPr>
              <a:t>‹#›</a:t>
            </a:fld>
            <a:endParaRPr lang="en-AU" altLang="en-US"/>
          </a:p>
        </p:txBody>
      </p:sp>
    </p:spTree>
    <p:extLst>
      <p:ext uri="{BB962C8B-B14F-4D97-AF65-F5344CB8AC3E}">
        <p14:creationId xmlns:p14="http://schemas.microsoft.com/office/powerpoint/2010/main" val="2745956777"/>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5EE1B7DF-52EC-832E-2536-31E325953818}"/>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E5AD6636-C7AE-B525-C90C-766EE8A2BAF8}"/>
              </a:ext>
            </a:extLst>
          </p:cNvPr>
          <p:cNvSpPr>
            <a:spLocks noGrp="1"/>
          </p:cNvSpPr>
          <p:nvPr>
            <p:ph type="sldNum" sz="quarter" idx="11"/>
          </p:nvPr>
        </p:nvSpPr>
        <p:spPr/>
        <p:txBody>
          <a:bodyPr/>
          <a:lstStyle>
            <a:lvl1pPr>
              <a:defRPr/>
            </a:lvl1pPr>
          </a:lstStyle>
          <a:p>
            <a:pPr>
              <a:defRPr/>
            </a:pPr>
            <a:fld id="{8BCAD3CB-A917-42DA-B109-8BB3138EC5A0}" type="slidenum">
              <a:rPr lang="en-AU" altLang="en-US"/>
              <a:pPr>
                <a:defRPr/>
              </a:pPr>
              <a:t>‹#›</a:t>
            </a:fld>
            <a:endParaRPr lang="en-AU" altLang="en-US"/>
          </a:p>
        </p:txBody>
      </p:sp>
    </p:spTree>
    <p:extLst>
      <p:ext uri="{BB962C8B-B14F-4D97-AF65-F5344CB8AC3E}">
        <p14:creationId xmlns:p14="http://schemas.microsoft.com/office/powerpoint/2010/main" val="1114716634"/>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lumMod val="65000"/>
                    <a:lumOff val="3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Footer Placeholder 4">
            <a:extLst>
              <a:ext uri="{FF2B5EF4-FFF2-40B4-BE49-F238E27FC236}">
                <a16:creationId xmlns:a16="http://schemas.microsoft.com/office/drawing/2014/main" id="{4A27FFAA-64F7-277F-7B83-5BE7090AF8CA}"/>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E902982C-095B-5BAC-E10C-673B33D5BCB7}"/>
              </a:ext>
            </a:extLst>
          </p:cNvPr>
          <p:cNvSpPr>
            <a:spLocks noGrp="1"/>
          </p:cNvSpPr>
          <p:nvPr>
            <p:ph type="sldNum" sz="quarter" idx="11"/>
          </p:nvPr>
        </p:nvSpPr>
        <p:spPr/>
        <p:txBody>
          <a:bodyPr/>
          <a:lstStyle>
            <a:lvl1pPr>
              <a:defRPr/>
            </a:lvl1pPr>
          </a:lstStyle>
          <a:p>
            <a:pPr>
              <a:defRPr/>
            </a:pPr>
            <a:fld id="{375FEC68-CACC-4F48-B5F5-E7FC72DA771E}" type="slidenum">
              <a:rPr lang="en-AU" altLang="en-US"/>
              <a:pPr>
                <a:defRPr/>
              </a:pPr>
              <a:t>‹#›</a:t>
            </a:fld>
            <a:endParaRPr lang="en-AU" altLang="en-US"/>
          </a:p>
        </p:txBody>
      </p:sp>
    </p:spTree>
    <p:extLst>
      <p:ext uri="{BB962C8B-B14F-4D97-AF65-F5344CB8AC3E}">
        <p14:creationId xmlns:p14="http://schemas.microsoft.com/office/powerpoint/2010/main" val="1097337332"/>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type="secHead" preserve="1">
  <p:cSld name="Header with no background">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lumMod val="65000"/>
                    <a:lumOff val="3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731035936"/>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838200" y="1825625"/>
            <a:ext cx="5181600" cy="39292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6172200" y="1825625"/>
            <a:ext cx="5181600" cy="39292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Footer Placeholder 4">
            <a:extLst>
              <a:ext uri="{FF2B5EF4-FFF2-40B4-BE49-F238E27FC236}">
                <a16:creationId xmlns:a16="http://schemas.microsoft.com/office/drawing/2014/main" id="{E0BA4C44-1D72-9EF0-920A-141DDAB72E99}"/>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BFFB6CA0-750C-A48C-3A32-B11A6F9C5079}"/>
              </a:ext>
            </a:extLst>
          </p:cNvPr>
          <p:cNvSpPr>
            <a:spLocks noGrp="1"/>
          </p:cNvSpPr>
          <p:nvPr>
            <p:ph type="sldNum" sz="quarter" idx="11"/>
          </p:nvPr>
        </p:nvSpPr>
        <p:spPr/>
        <p:txBody>
          <a:bodyPr/>
          <a:lstStyle>
            <a:lvl1pPr>
              <a:defRPr/>
            </a:lvl1pPr>
          </a:lstStyle>
          <a:p>
            <a:pPr>
              <a:defRPr/>
            </a:pPr>
            <a:fld id="{D38658D8-01DA-4081-BFE8-329E6740CCE9}" type="slidenum">
              <a:rPr lang="en-AU" altLang="en-US"/>
              <a:pPr>
                <a:defRPr/>
              </a:pPr>
              <a:t>‹#›</a:t>
            </a:fld>
            <a:endParaRPr lang="en-AU" altLang="en-US"/>
          </a:p>
        </p:txBody>
      </p:sp>
    </p:spTree>
    <p:extLst>
      <p:ext uri="{BB962C8B-B14F-4D97-AF65-F5344CB8AC3E}">
        <p14:creationId xmlns:p14="http://schemas.microsoft.com/office/powerpoint/2010/main" val="3919986261"/>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9243326" cy="1325563"/>
          </a:xfrm>
        </p:spPr>
        <p:txBody>
          <a:bodyPr/>
          <a:lstStyle/>
          <a:p>
            <a:r>
              <a:rPr lang="en-US"/>
              <a:t>Click to edit Master title style</a:t>
            </a:r>
            <a:endParaRPr lang="en-AU"/>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2665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2665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Footer Placeholder 4">
            <a:extLst>
              <a:ext uri="{FF2B5EF4-FFF2-40B4-BE49-F238E27FC236}">
                <a16:creationId xmlns:a16="http://schemas.microsoft.com/office/drawing/2014/main" id="{CAC84F12-50A4-CC0D-CF7D-580671AD5CDB}"/>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8" name="Slide Number Placeholder 5">
            <a:extLst>
              <a:ext uri="{FF2B5EF4-FFF2-40B4-BE49-F238E27FC236}">
                <a16:creationId xmlns:a16="http://schemas.microsoft.com/office/drawing/2014/main" id="{4830291F-7157-A766-F525-6AE68D6FE4AF}"/>
              </a:ext>
            </a:extLst>
          </p:cNvPr>
          <p:cNvSpPr>
            <a:spLocks noGrp="1"/>
          </p:cNvSpPr>
          <p:nvPr>
            <p:ph type="sldNum" sz="quarter" idx="11"/>
          </p:nvPr>
        </p:nvSpPr>
        <p:spPr/>
        <p:txBody>
          <a:bodyPr/>
          <a:lstStyle>
            <a:lvl1pPr>
              <a:defRPr/>
            </a:lvl1pPr>
          </a:lstStyle>
          <a:p>
            <a:pPr>
              <a:defRPr/>
            </a:pPr>
            <a:fld id="{E7606D8F-024E-44E9-9ACD-51965AA581F0}" type="slidenum">
              <a:rPr lang="en-AU" altLang="en-US"/>
              <a:pPr>
                <a:defRPr/>
              </a:pPr>
              <a:t>‹#›</a:t>
            </a:fld>
            <a:endParaRPr lang="en-AU" altLang="en-US"/>
          </a:p>
        </p:txBody>
      </p:sp>
    </p:spTree>
    <p:extLst>
      <p:ext uri="{BB962C8B-B14F-4D97-AF65-F5344CB8AC3E}">
        <p14:creationId xmlns:p14="http://schemas.microsoft.com/office/powerpoint/2010/main" val="4072582571"/>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Footer Placeholder 4">
            <a:extLst>
              <a:ext uri="{FF2B5EF4-FFF2-40B4-BE49-F238E27FC236}">
                <a16:creationId xmlns:a16="http://schemas.microsoft.com/office/drawing/2014/main" id="{3F76C19D-472A-1CDE-5C48-FFEB7A5FE93A}"/>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4" name="Slide Number Placeholder 5">
            <a:extLst>
              <a:ext uri="{FF2B5EF4-FFF2-40B4-BE49-F238E27FC236}">
                <a16:creationId xmlns:a16="http://schemas.microsoft.com/office/drawing/2014/main" id="{997E60AD-E4E0-6FF1-DC38-2B9E318732EF}"/>
              </a:ext>
            </a:extLst>
          </p:cNvPr>
          <p:cNvSpPr>
            <a:spLocks noGrp="1"/>
          </p:cNvSpPr>
          <p:nvPr>
            <p:ph type="sldNum" sz="quarter" idx="11"/>
          </p:nvPr>
        </p:nvSpPr>
        <p:spPr/>
        <p:txBody>
          <a:bodyPr/>
          <a:lstStyle>
            <a:lvl1pPr>
              <a:defRPr/>
            </a:lvl1pPr>
          </a:lstStyle>
          <a:p>
            <a:pPr>
              <a:defRPr/>
            </a:pPr>
            <a:fld id="{226E44CA-1C5E-4D0B-BF6D-7424DCC64712}" type="slidenum">
              <a:rPr lang="en-AU" altLang="en-US"/>
              <a:pPr>
                <a:defRPr/>
              </a:pPr>
              <a:t>‹#›</a:t>
            </a:fld>
            <a:endParaRPr lang="en-AU" altLang="en-US"/>
          </a:p>
        </p:txBody>
      </p:sp>
    </p:spTree>
    <p:extLst>
      <p:ext uri="{BB962C8B-B14F-4D97-AF65-F5344CB8AC3E}">
        <p14:creationId xmlns:p14="http://schemas.microsoft.com/office/powerpoint/2010/main" val="2844799161"/>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F100B4C-80BD-E6E7-336A-06E59F24C234}"/>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3" name="Slide Number Placeholder 5">
            <a:extLst>
              <a:ext uri="{FF2B5EF4-FFF2-40B4-BE49-F238E27FC236}">
                <a16:creationId xmlns:a16="http://schemas.microsoft.com/office/drawing/2014/main" id="{2CE1BDFC-C723-5E39-C4DA-072C495C6E7F}"/>
              </a:ext>
            </a:extLst>
          </p:cNvPr>
          <p:cNvSpPr>
            <a:spLocks noGrp="1"/>
          </p:cNvSpPr>
          <p:nvPr>
            <p:ph type="sldNum" sz="quarter" idx="11"/>
          </p:nvPr>
        </p:nvSpPr>
        <p:spPr/>
        <p:txBody>
          <a:bodyPr/>
          <a:lstStyle>
            <a:lvl1pPr>
              <a:defRPr/>
            </a:lvl1pPr>
          </a:lstStyle>
          <a:p>
            <a:pPr>
              <a:defRPr/>
            </a:pPr>
            <a:fld id="{EA8DE8CF-B7BE-4A23-84DB-7F3C36AB460E}" type="slidenum">
              <a:rPr lang="en-AU" altLang="en-US"/>
              <a:pPr>
                <a:defRPr/>
              </a:pPr>
              <a:t>‹#›</a:t>
            </a:fld>
            <a:endParaRPr lang="en-AU" altLang="en-US"/>
          </a:p>
        </p:txBody>
      </p:sp>
    </p:spTree>
    <p:extLst>
      <p:ext uri="{BB962C8B-B14F-4D97-AF65-F5344CB8AC3E}">
        <p14:creationId xmlns:p14="http://schemas.microsoft.com/office/powerpoint/2010/main" val="767822486"/>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p:cNvSpPr>
            <a:spLocks noGrp="1"/>
          </p:cNvSpPr>
          <p:nvPr>
            <p:ph idx="1"/>
          </p:nvPr>
        </p:nvSpPr>
        <p:spPr>
          <a:xfrm>
            <a:off x="5183188" y="1186249"/>
            <a:ext cx="6172200" cy="467480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Footer Placeholder 4">
            <a:extLst>
              <a:ext uri="{FF2B5EF4-FFF2-40B4-BE49-F238E27FC236}">
                <a16:creationId xmlns:a16="http://schemas.microsoft.com/office/drawing/2014/main" id="{F8A33B0E-4933-ADC6-5F32-C18BE75B2D89}"/>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B222456E-25C1-CE75-A2E5-3D61E028C6D3}"/>
              </a:ext>
            </a:extLst>
          </p:cNvPr>
          <p:cNvSpPr>
            <a:spLocks noGrp="1"/>
          </p:cNvSpPr>
          <p:nvPr>
            <p:ph type="sldNum" sz="quarter" idx="11"/>
          </p:nvPr>
        </p:nvSpPr>
        <p:spPr/>
        <p:txBody>
          <a:bodyPr/>
          <a:lstStyle>
            <a:lvl1pPr>
              <a:defRPr/>
            </a:lvl1pPr>
          </a:lstStyle>
          <a:p>
            <a:pPr>
              <a:defRPr/>
            </a:pPr>
            <a:fld id="{8B8016BD-11DC-40B9-AC11-BFEBA31540E1}" type="slidenum">
              <a:rPr lang="en-AU" altLang="en-US"/>
              <a:pPr>
                <a:defRPr/>
              </a:pPr>
              <a:t>‹#›</a:t>
            </a:fld>
            <a:endParaRPr lang="en-AU" altLang="en-US"/>
          </a:p>
        </p:txBody>
      </p:sp>
    </p:spTree>
    <p:extLst>
      <p:ext uri="{BB962C8B-B14F-4D97-AF65-F5344CB8AC3E}">
        <p14:creationId xmlns:p14="http://schemas.microsoft.com/office/powerpoint/2010/main" val="2645562450"/>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p:cNvSpPr>
            <a:spLocks noGrp="1"/>
          </p:cNvSpPr>
          <p:nvPr>
            <p:ph type="pic" idx="1"/>
          </p:nvPr>
        </p:nvSpPr>
        <p:spPr>
          <a:xfrm>
            <a:off x="5183188" y="1276865"/>
            <a:ext cx="6172200" cy="4584185"/>
          </a:xfrm>
        </p:spPr>
        <p:txBody>
          <a:bodyPr rtlCol="0">
            <a:no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AU"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Footer Placeholder 4">
            <a:extLst>
              <a:ext uri="{FF2B5EF4-FFF2-40B4-BE49-F238E27FC236}">
                <a16:creationId xmlns:a16="http://schemas.microsoft.com/office/drawing/2014/main" id="{F0B6E46F-5128-9B55-FB71-4602DCFE9334}"/>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E307CEDE-4BFB-35C0-A98B-CF16574C4DA9}"/>
              </a:ext>
            </a:extLst>
          </p:cNvPr>
          <p:cNvSpPr>
            <a:spLocks noGrp="1"/>
          </p:cNvSpPr>
          <p:nvPr>
            <p:ph type="sldNum" sz="quarter" idx="11"/>
          </p:nvPr>
        </p:nvSpPr>
        <p:spPr/>
        <p:txBody>
          <a:bodyPr/>
          <a:lstStyle>
            <a:lvl1pPr>
              <a:defRPr/>
            </a:lvl1pPr>
          </a:lstStyle>
          <a:p>
            <a:pPr>
              <a:defRPr/>
            </a:pPr>
            <a:fld id="{E166B1C5-984C-4A70-9B6B-5AC5C4861D87}" type="slidenum">
              <a:rPr lang="en-AU" altLang="en-US"/>
              <a:pPr>
                <a:defRPr/>
              </a:pPr>
              <a:t>‹#›</a:t>
            </a:fld>
            <a:endParaRPr lang="en-AU" altLang="en-US"/>
          </a:p>
        </p:txBody>
      </p:sp>
    </p:spTree>
    <p:extLst>
      <p:ext uri="{BB962C8B-B14F-4D97-AF65-F5344CB8AC3E}">
        <p14:creationId xmlns:p14="http://schemas.microsoft.com/office/powerpoint/2010/main" val="3373480189"/>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0ED59AFC-3244-38EB-0D59-FA646226B227}"/>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FA0B5CD9-1F5E-2F69-BEB0-159C5510DA43}"/>
              </a:ext>
            </a:extLst>
          </p:cNvPr>
          <p:cNvSpPr>
            <a:spLocks noGrp="1"/>
          </p:cNvSpPr>
          <p:nvPr>
            <p:ph type="sldNum" sz="quarter" idx="11"/>
          </p:nvPr>
        </p:nvSpPr>
        <p:spPr/>
        <p:txBody>
          <a:bodyPr/>
          <a:lstStyle>
            <a:lvl1pPr>
              <a:defRPr/>
            </a:lvl1pPr>
          </a:lstStyle>
          <a:p>
            <a:pPr>
              <a:defRPr/>
            </a:pPr>
            <a:fld id="{9DC8E4F4-5672-4D18-B486-53632CE6442B}" type="slidenum">
              <a:rPr lang="en-AU" altLang="en-US"/>
              <a:pPr>
                <a:defRPr/>
              </a:pPr>
              <a:t>‹#›</a:t>
            </a:fld>
            <a:endParaRPr lang="en-AU" altLang="en-US"/>
          </a:p>
        </p:txBody>
      </p:sp>
    </p:spTree>
    <p:extLst>
      <p:ext uri="{BB962C8B-B14F-4D97-AF65-F5344CB8AC3E}">
        <p14:creationId xmlns:p14="http://schemas.microsoft.com/office/powerpoint/2010/main" val="2765603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9243326" cy="1325563"/>
          </a:xfrm>
        </p:spPr>
        <p:txBody>
          <a:bodyPr/>
          <a:lstStyle/>
          <a:p>
            <a:r>
              <a:rPr lang="en-US"/>
              <a:t>Click to edit Master title style</a:t>
            </a:r>
            <a:endParaRPr lang="en-AU"/>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2665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2665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Footer Placeholder 4">
            <a:extLst>
              <a:ext uri="{FF2B5EF4-FFF2-40B4-BE49-F238E27FC236}">
                <a16:creationId xmlns:a16="http://schemas.microsoft.com/office/drawing/2014/main" id="{4B45C6D4-4A38-D580-CAF6-38A6E33BF814}"/>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8" name="Slide Number Placeholder 5">
            <a:extLst>
              <a:ext uri="{FF2B5EF4-FFF2-40B4-BE49-F238E27FC236}">
                <a16:creationId xmlns:a16="http://schemas.microsoft.com/office/drawing/2014/main" id="{C8B2D26D-2B0A-B873-B87D-59CF676E88B3}"/>
              </a:ext>
            </a:extLst>
          </p:cNvPr>
          <p:cNvSpPr>
            <a:spLocks noGrp="1"/>
          </p:cNvSpPr>
          <p:nvPr>
            <p:ph type="sldNum" sz="quarter" idx="11"/>
          </p:nvPr>
        </p:nvSpPr>
        <p:spPr/>
        <p:txBody>
          <a:bodyPr/>
          <a:lstStyle>
            <a:lvl1pPr>
              <a:defRPr/>
            </a:lvl1pPr>
          </a:lstStyle>
          <a:p>
            <a:pPr>
              <a:defRPr/>
            </a:pPr>
            <a:fld id="{0F4753C7-05C7-46FF-8453-DFDC43819469}" type="slidenum">
              <a:rPr lang="en-AU" altLang="en-US"/>
              <a:pPr>
                <a:defRPr/>
              </a:pPr>
              <a:t>‹#›</a:t>
            </a:fld>
            <a:endParaRPr lang="en-AU" altLang="en-US"/>
          </a:p>
        </p:txBody>
      </p:sp>
    </p:spTree>
    <p:extLst>
      <p:ext uri="{BB962C8B-B14F-4D97-AF65-F5344CB8AC3E}">
        <p14:creationId xmlns:p14="http://schemas.microsoft.com/office/powerpoint/2010/main" val="2187667307"/>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00086" y="365125"/>
            <a:ext cx="2405449" cy="5473613"/>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838200" y="365125"/>
            <a:ext cx="6930081" cy="547361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497B12AD-21BE-CB93-2DD7-625F9C5EE727}"/>
              </a:ext>
            </a:extLst>
          </p:cNvPr>
          <p:cNvSpPr>
            <a:spLocks noGrp="1"/>
          </p:cNvSpPr>
          <p:nvPr>
            <p:ph type="ftr" sz="quarter" idx="10"/>
          </p:nvPr>
        </p:nvSpPr>
        <p:spPr>
          <a:xfrm>
            <a:off x="838200" y="6484938"/>
            <a:ext cx="6854825" cy="236537"/>
          </a:xfrm>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5F1BE689-EE3E-40A3-CA1F-93DE14EE3277}"/>
              </a:ext>
            </a:extLst>
          </p:cNvPr>
          <p:cNvSpPr>
            <a:spLocks noGrp="1"/>
          </p:cNvSpPr>
          <p:nvPr>
            <p:ph type="sldNum" sz="quarter" idx="11"/>
          </p:nvPr>
        </p:nvSpPr>
        <p:spPr>
          <a:xfrm>
            <a:off x="7899400" y="6484938"/>
            <a:ext cx="2406650" cy="236537"/>
          </a:xfrm>
        </p:spPr>
        <p:txBody>
          <a:bodyPr/>
          <a:lstStyle>
            <a:lvl1pPr>
              <a:defRPr/>
            </a:lvl1pPr>
          </a:lstStyle>
          <a:p>
            <a:pPr>
              <a:defRPr/>
            </a:pPr>
            <a:fld id="{6C6F975D-1C7D-4297-B5C7-237EB8BB0504}" type="slidenum">
              <a:rPr lang="en-AU" altLang="en-US"/>
              <a:pPr>
                <a:defRPr/>
              </a:pPr>
              <a:t>‹#›</a:t>
            </a:fld>
            <a:endParaRPr lang="en-AU" altLang="en-US"/>
          </a:p>
        </p:txBody>
      </p:sp>
    </p:spTree>
    <p:extLst>
      <p:ext uri="{BB962C8B-B14F-4D97-AF65-F5344CB8AC3E}">
        <p14:creationId xmlns:p14="http://schemas.microsoft.com/office/powerpoint/2010/main" val="504153408"/>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Footer Placeholder 4">
            <a:extLst>
              <a:ext uri="{FF2B5EF4-FFF2-40B4-BE49-F238E27FC236}">
                <a16:creationId xmlns:a16="http://schemas.microsoft.com/office/drawing/2014/main" id="{0280CA9E-CF1C-9879-3BEE-92529C5879D9}"/>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010501C0-25DF-673B-C497-B3578AD41E53}"/>
              </a:ext>
            </a:extLst>
          </p:cNvPr>
          <p:cNvSpPr>
            <a:spLocks noGrp="1"/>
          </p:cNvSpPr>
          <p:nvPr>
            <p:ph type="sldNum" sz="quarter" idx="11"/>
          </p:nvPr>
        </p:nvSpPr>
        <p:spPr/>
        <p:txBody>
          <a:bodyPr/>
          <a:lstStyle>
            <a:lvl1pPr>
              <a:defRPr/>
            </a:lvl1pPr>
          </a:lstStyle>
          <a:p>
            <a:pPr>
              <a:defRPr/>
            </a:pPr>
            <a:fld id="{F8039373-DC9E-4140-BD74-79677DCC11F4}" type="slidenum">
              <a:rPr lang="en-AU" altLang="en-US"/>
              <a:pPr>
                <a:defRPr/>
              </a:pPr>
              <a:t>‹#›</a:t>
            </a:fld>
            <a:endParaRPr lang="en-AU" altLang="en-US"/>
          </a:p>
        </p:txBody>
      </p:sp>
    </p:spTree>
    <p:extLst>
      <p:ext uri="{BB962C8B-B14F-4D97-AF65-F5344CB8AC3E}">
        <p14:creationId xmlns:p14="http://schemas.microsoft.com/office/powerpoint/2010/main" val="329405908"/>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EE3D3099-7375-52E2-0937-DC48179D1594}"/>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08DDCD0A-7339-3B75-43FF-79731C537126}"/>
              </a:ext>
            </a:extLst>
          </p:cNvPr>
          <p:cNvSpPr>
            <a:spLocks noGrp="1"/>
          </p:cNvSpPr>
          <p:nvPr>
            <p:ph type="sldNum" sz="quarter" idx="11"/>
          </p:nvPr>
        </p:nvSpPr>
        <p:spPr/>
        <p:txBody>
          <a:bodyPr/>
          <a:lstStyle>
            <a:lvl1pPr>
              <a:defRPr/>
            </a:lvl1pPr>
          </a:lstStyle>
          <a:p>
            <a:pPr>
              <a:defRPr/>
            </a:pPr>
            <a:fld id="{A6236244-F2C7-4B34-912A-0A26187E9F6A}" type="slidenum">
              <a:rPr lang="en-AU" altLang="en-US"/>
              <a:pPr>
                <a:defRPr/>
              </a:pPr>
              <a:t>‹#›</a:t>
            </a:fld>
            <a:endParaRPr lang="en-AU" altLang="en-US"/>
          </a:p>
        </p:txBody>
      </p:sp>
    </p:spTree>
    <p:extLst>
      <p:ext uri="{BB962C8B-B14F-4D97-AF65-F5344CB8AC3E}">
        <p14:creationId xmlns:p14="http://schemas.microsoft.com/office/powerpoint/2010/main" val="2405684904"/>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Footer Placeholder 4">
            <a:extLst>
              <a:ext uri="{FF2B5EF4-FFF2-40B4-BE49-F238E27FC236}">
                <a16:creationId xmlns:a16="http://schemas.microsoft.com/office/drawing/2014/main" id="{F4C83681-44DD-7280-1397-7B4AC6879D7C}"/>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76F06013-064F-28EB-7596-EFE29333C8A7}"/>
              </a:ext>
            </a:extLst>
          </p:cNvPr>
          <p:cNvSpPr>
            <a:spLocks noGrp="1"/>
          </p:cNvSpPr>
          <p:nvPr>
            <p:ph type="sldNum" sz="quarter" idx="11"/>
          </p:nvPr>
        </p:nvSpPr>
        <p:spPr/>
        <p:txBody>
          <a:bodyPr/>
          <a:lstStyle>
            <a:lvl1pPr>
              <a:defRPr/>
            </a:lvl1pPr>
          </a:lstStyle>
          <a:p>
            <a:pPr>
              <a:defRPr/>
            </a:pPr>
            <a:fld id="{BCF85A96-F80E-4F0F-8C23-855F96EBF1F8}" type="slidenum">
              <a:rPr lang="en-AU" altLang="en-US"/>
              <a:pPr>
                <a:defRPr/>
              </a:pPr>
              <a:t>‹#›</a:t>
            </a:fld>
            <a:endParaRPr lang="en-AU" altLang="en-US"/>
          </a:p>
        </p:txBody>
      </p:sp>
    </p:spTree>
    <p:extLst>
      <p:ext uri="{BB962C8B-B14F-4D97-AF65-F5344CB8AC3E}">
        <p14:creationId xmlns:p14="http://schemas.microsoft.com/office/powerpoint/2010/main" val="595674239"/>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type="secHead" preserve="1">
  <p:cSld name="Header with no background">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3151611128"/>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838200" y="1825625"/>
            <a:ext cx="5181600" cy="39292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6172200" y="1825625"/>
            <a:ext cx="5181600" cy="39292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Footer Placeholder 4">
            <a:extLst>
              <a:ext uri="{FF2B5EF4-FFF2-40B4-BE49-F238E27FC236}">
                <a16:creationId xmlns:a16="http://schemas.microsoft.com/office/drawing/2014/main" id="{DEE56C58-59BA-45AD-6710-CF9564430B3A}"/>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2D62D372-8764-2B01-EB7A-0AD2F88F5680}"/>
              </a:ext>
            </a:extLst>
          </p:cNvPr>
          <p:cNvSpPr>
            <a:spLocks noGrp="1"/>
          </p:cNvSpPr>
          <p:nvPr>
            <p:ph type="sldNum" sz="quarter" idx="11"/>
          </p:nvPr>
        </p:nvSpPr>
        <p:spPr/>
        <p:txBody>
          <a:bodyPr/>
          <a:lstStyle>
            <a:lvl1pPr>
              <a:defRPr/>
            </a:lvl1pPr>
          </a:lstStyle>
          <a:p>
            <a:pPr>
              <a:defRPr/>
            </a:pPr>
            <a:fld id="{233A942F-804F-45C7-9F63-98334BFD577C}" type="slidenum">
              <a:rPr lang="en-AU" altLang="en-US"/>
              <a:pPr>
                <a:defRPr/>
              </a:pPr>
              <a:t>‹#›</a:t>
            </a:fld>
            <a:endParaRPr lang="en-AU" altLang="en-US"/>
          </a:p>
        </p:txBody>
      </p:sp>
    </p:spTree>
    <p:extLst>
      <p:ext uri="{BB962C8B-B14F-4D97-AF65-F5344CB8AC3E}">
        <p14:creationId xmlns:p14="http://schemas.microsoft.com/office/powerpoint/2010/main" val="1610209681"/>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9243326" cy="1325563"/>
          </a:xfrm>
        </p:spPr>
        <p:txBody>
          <a:bodyPr/>
          <a:lstStyle/>
          <a:p>
            <a:r>
              <a:rPr lang="en-US"/>
              <a:t>Click to edit Master title style</a:t>
            </a:r>
            <a:endParaRPr lang="en-AU"/>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2665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2665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Footer Placeholder 4">
            <a:extLst>
              <a:ext uri="{FF2B5EF4-FFF2-40B4-BE49-F238E27FC236}">
                <a16:creationId xmlns:a16="http://schemas.microsoft.com/office/drawing/2014/main" id="{F8BF5A65-C9DE-5E83-1BE0-D435FCAC25B0}"/>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8" name="Slide Number Placeholder 5">
            <a:extLst>
              <a:ext uri="{FF2B5EF4-FFF2-40B4-BE49-F238E27FC236}">
                <a16:creationId xmlns:a16="http://schemas.microsoft.com/office/drawing/2014/main" id="{2FE503DB-A3E3-279E-D28A-E124142888E5}"/>
              </a:ext>
            </a:extLst>
          </p:cNvPr>
          <p:cNvSpPr>
            <a:spLocks noGrp="1"/>
          </p:cNvSpPr>
          <p:nvPr>
            <p:ph type="sldNum" sz="quarter" idx="11"/>
          </p:nvPr>
        </p:nvSpPr>
        <p:spPr/>
        <p:txBody>
          <a:bodyPr/>
          <a:lstStyle>
            <a:lvl1pPr>
              <a:defRPr/>
            </a:lvl1pPr>
          </a:lstStyle>
          <a:p>
            <a:pPr>
              <a:defRPr/>
            </a:pPr>
            <a:fld id="{66CB0D8B-D00B-4ECC-A8D3-334E6A4365DF}" type="slidenum">
              <a:rPr lang="en-AU" altLang="en-US"/>
              <a:pPr>
                <a:defRPr/>
              </a:pPr>
              <a:t>‹#›</a:t>
            </a:fld>
            <a:endParaRPr lang="en-AU" altLang="en-US"/>
          </a:p>
        </p:txBody>
      </p:sp>
    </p:spTree>
    <p:extLst>
      <p:ext uri="{BB962C8B-B14F-4D97-AF65-F5344CB8AC3E}">
        <p14:creationId xmlns:p14="http://schemas.microsoft.com/office/powerpoint/2010/main" val="2398751978"/>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Footer Placeholder 4">
            <a:extLst>
              <a:ext uri="{FF2B5EF4-FFF2-40B4-BE49-F238E27FC236}">
                <a16:creationId xmlns:a16="http://schemas.microsoft.com/office/drawing/2014/main" id="{58A9C128-B68F-5D39-75E2-0BDC1FAB6C63}"/>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4" name="Slide Number Placeholder 5">
            <a:extLst>
              <a:ext uri="{FF2B5EF4-FFF2-40B4-BE49-F238E27FC236}">
                <a16:creationId xmlns:a16="http://schemas.microsoft.com/office/drawing/2014/main" id="{3D308EFE-C940-2130-46FD-96D333AE5D46}"/>
              </a:ext>
            </a:extLst>
          </p:cNvPr>
          <p:cNvSpPr>
            <a:spLocks noGrp="1"/>
          </p:cNvSpPr>
          <p:nvPr>
            <p:ph type="sldNum" sz="quarter" idx="11"/>
          </p:nvPr>
        </p:nvSpPr>
        <p:spPr/>
        <p:txBody>
          <a:bodyPr/>
          <a:lstStyle>
            <a:lvl1pPr>
              <a:defRPr/>
            </a:lvl1pPr>
          </a:lstStyle>
          <a:p>
            <a:pPr>
              <a:defRPr/>
            </a:pPr>
            <a:fld id="{ACEEB8D0-E753-4489-BFF2-9280B7A36B3D}" type="slidenum">
              <a:rPr lang="en-AU" altLang="en-US"/>
              <a:pPr>
                <a:defRPr/>
              </a:pPr>
              <a:t>‹#›</a:t>
            </a:fld>
            <a:endParaRPr lang="en-AU" altLang="en-US"/>
          </a:p>
        </p:txBody>
      </p:sp>
    </p:spTree>
    <p:extLst>
      <p:ext uri="{BB962C8B-B14F-4D97-AF65-F5344CB8AC3E}">
        <p14:creationId xmlns:p14="http://schemas.microsoft.com/office/powerpoint/2010/main" val="1161654955"/>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1F3F4030-8999-1729-1E96-C8734134ED72}"/>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3" name="Slide Number Placeholder 5">
            <a:extLst>
              <a:ext uri="{FF2B5EF4-FFF2-40B4-BE49-F238E27FC236}">
                <a16:creationId xmlns:a16="http://schemas.microsoft.com/office/drawing/2014/main" id="{FC2A559A-860C-03EA-3E89-F3D348B5D83A}"/>
              </a:ext>
            </a:extLst>
          </p:cNvPr>
          <p:cNvSpPr>
            <a:spLocks noGrp="1"/>
          </p:cNvSpPr>
          <p:nvPr>
            <p:ph type="sldNum" sz="quarter" idx="11"/>
          </p:nvPr>
        </p:nvSpPr>
        <p:spPr/>
        <p:txBody>
          <a:bodyPr/>
          <a:lstStyle>
            <a:lvl1pPr>
              <a:defRPr/>
            </a:lvl1pPr>
          </a:lstStyle>
          <a:p>
            <a:pPr>
              <a:defRPr/>
            </a:pPr>
            <a:fld id="{8601F32D-1C82-4E2B-A3DE-1A3863E373B1}" type="slidenum">
              <a:rPr lang="en-AU" altLang="en-US"/>
              <a:pPr>
                <a:defRPr/>
              </a:pPr>
              <a:t>‹#›</a:t>
            </a:fld>
            <a:endParaRPr lang="en-AU" altLang="en-US"/>
          </a:p>
        </p:txBody>
      </p:sp>
    </p:spTree>
    <p:extLst>
      <p:ext uri="{BB962C8B-B14F-4D97-AF65-F5344CB8AC3E}">
        <p14:creationId xmlns:p14="http://schemas.microsoft.com/office/powerpoint/2010/main" val="3639413543"/>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p:cNvSpPr>
            <a:spLocks noGrp="1"/>
          </p:cNvSpPr>
          <p:nvPr>
            <p:ph idx="1"/>
          </p:nvPr>
        </p:nvSpPr>
        <p:spPr>
          <a:xfrm>
            <a:off x="5183188" y="1186249"/>
            <a:ext cx="6172200" cy="467480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Footer Placeholder 4">
            <a:extLst>
              <a:ext uri="{FF2B5EF4-FFF2-40B4-BE49-F238E27FC236}">
                <a16:creationId xmlns:a16="http://schemas.microsoft.com/office/drawing/2014/main" id="{2937A95B-7A2D-697C-13D3-2616F5C7B119}"/>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4FF63840-3D94-48B2-E0A1-BF6C7AFBF275}"/>
              </a:ext>
            </a:extLst>
          </p:cNvPr>
          <p:cNvSpPr>
            <a:spLocks noGrp="1"/>
          </p:cNvSpPr>
          <p:nvPr>
            <p:ph type="sldNum" sz="quarter" idx="11"/>
          </p:nvPr>
        </p:nvSpPr>
        <p:spPr/>
        <p:txBody>
          <a:bodyPr/>
          <a:lstStyle>
            <a:lvl1pPr>
              <a:defRPr/>
            </a:lvl1pPr>
          </a:lstStyle>
          <a:p>
            <a:pPr>
              <a:defRPr/>
            </a:pPr>
            <a:fld id="{CCA7D395-A8C5-4715-B34B-47689CEB283D}" type="slidenum">
              <a:rPr lang="en-AU" altLang="en-US"/>
              <a:pPr>
                <a:defRPr/>
              </a:pPr>
              <a:t>‹#›</a:t>
            </a:fld>
            <a:endParaRPr lang="en-AU" altLang="en-US"/>
          </a:p>
        </p:txBody>
      </p:sp>
    </p:spTree>
    <p:extLst>
      <p:ext uri="{BB962C8B-B14F-4D97-AF65-F5344CB8AC3E}">
        <p14:creationId xmlns:p14="http://schemas.microsoft.com/office/powerpoint/2010/main" val="12987151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Footer Placeholder 4">
            <a:extLst>
              <a:ext uri="{FF2B5EF4-FFF2-40B4-BE49-F238E27FC236}">
                <a16:creationId xmlns:a16="http://schemas.microsoft.com/office/drawing/2014/main" id="{92296E1E-ED53-EA64-A382-E4FE14533C32}"/>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4" name="Slide Number Placeholder 5">
            <a:extLst>
              <a:ext uri="{FF2B5EF4-FFF2-40B4-BE49-F238E27FC236}">
                <a16:creationId xmlns:a16="http://schemas.microsoft.com/office/drawing/2014/main" id="{7406801E-CA78-FFAD-3365-625547714A70}"/>
              </a:ext>
            </a:extLst>
          </p:cNvPr>
          <p:cNvSpPr>
            <a:spLocks noGrp="1"/>
          </p:cNvSpPr>
          <p:nvPr>
            <p:ph type="sldNum" sz="quarter" idx="11"/>
          </p:nvPr>
        </p:nvSpPr>
        <p:spPr/>
        <p:txBody>
          <a:bodyPr/>
          <a:lstStyle>
            <a:lvl1pPr>
              <a:defRPr/>
            </a:lvl1pPr>
          </a:lstStyle>
          <a:p>
            <a:pPr>
              <a:defRPr/>
            </a:pPr>
            <a:fld id="{C4C527D1-A219-4ED2-A5FE-8036C7832E50}" type="slidenum">
              <a:rPr lang="en-AU" altLang="en-US"/>
              <a:pPr>
                <a:defRPr/>
              </a:pPr>
              <a:t>‹#›</a:t>
            </a:fld>
            <a:endParaRPr lang="en-AU" altLang="en-US"/>
          </a:p>
        </p:txBody>
      </p:sp>
    </p:spTree>
    <p:extLst>
      <p:ext uri="{BB962C8B-B14F-4D97-AF65-F5344CB8AC3E}">
        <p14:creationId xmlns:p14="http://schemas.microsoft.com/office/powerpoint/2010/main" val="3359830082"/>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p:cNvSpPr>
            <a:spLocks noGrp="1"/>
          </p:cNvSpPr>
          <p:nvPr>
            <p:ph type="pic" idx="1"/>
          </p:nvPr>
        </p:nvSpPr>
        <p:spPr>
          <a:xfrm>
            <a:off x="5183188" y="1276865"/>
            <a:ext cx="6172200" cy="4584185"/>
          </a:xfrm>
        </p:spPr>
        <p:txBody>
          <a:bodyPr rtlCol="0">
            <a:no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AU"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Footer Placeholder 4">
            <a:extLst>
              <a:ext uri="{FF2B5EF4-FFF2-40B4-BE49-F238E27FC236}">
                <a16:creationId xmlns:a16="http://schemas.microsoft.com/office/drawing/2014/main" id="{E6D0B38E-5170-ECD5-7131-E6D273A529D6}"/>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ED284EF6-4F5E-BC0F-C616-0E95D1757006}"/>
              </a:ext>
            </a:extLst>
          </p:cNvPr>
          <p:cNvSpPr>
            <a:spLocks noGrp="1"/>
          </p:cNvSpPr>
          <p:nvPr>
            <p:ph type="sldNum" sz="quarter" idx="11"/>
          </p:nvPr>
        </p:nvSpPr>
        <p:spPr/>
        <p:txBody>
          <a:bodyPr/>
          <a:lstStyle>
            <a:lvl1pPr>
              <a:defRPr/>
            </a:lvl1pPr>
          </a:lstStyle>
          <a:p>
            <a:pPr>
              <a:defRPr/>
            </a:pPr>
            <a:fld id="{A1CE2073-0755-4847-A1DE-BFB1F9B8402D}" type="slidenum">
              <a:rPr lang="en-AU" altLang="en-US"/>
              <a:pPr>
                <a:defRPr/>
              </a:pPr>
              <a:t>‹#›</a:t>
            </a:fld>
            <a:endParaRPr lang="en-AU" altLang="en-US"/>
          </a:p>
        </p:txBody>
      </p:sp>
    </p:spTree>
    <p:extLst>
      <p:ext uri="{BB962C8B-B14F-4D97-AF65-F5344CB8AC3E}">
        <p14:creationId xmlns:p14="http://schemas.microsoft.com/office/powerpoint/2010/main" val="2426957862"/>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A389DFB2-997E-B2BF-FA94-7E287108189A}"/>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1D19FB3D-2BB6-F4D8-8061-058EDFB6BEE3}"/>
              </a:ext>
            </a:extLst>
          </p:cNvPr>
          <p:cNvSpPr>
            <a:spLocks noGrp="1"/>
          </p:cNvSpPr>
          <p:nvPr>
            <p:ph type="sldNum" sz="quarter" idx="11"/>
          </p:nvPr>
        </p:nvSpPr>
        <p:spPr/>
        <p:txBody>
          <a:bodyPr/>
          <a:lstStyle>
            <a:lvl1pPr>
              <a:defRPr/>
            </a:lvl1pPr>
          </a:lstStyle>
          <a:p>
            <a:pPr>
              <a:defRPr/>
            </a:pPr>
            <a:fld id="{480BF771-92C2-4B55-B826-B7EC585D2DB3}" type="slidenum">
              <a:rPr lang="en-AU" altLang="en-US"/>
              <a:pPr>
                <a:defRPr/>
              </a:pPr>
              <a:t>‹#›</a:t>
            </a:fld>
            <a:endParaRPr lang="en-AU" altLang="en-US"/>
          </a:p>
        </p:txBody>
      </p:sp>
    </p:spTree>
    <p:extLst>
      <p:ext uri="{BB962C8B-B14F-4D97-AF65-F5344CB8AC3E}">
        <p14:creationId xmlns:p14="http://schemas.microsoft.com/office/powerpoint/2010/main" val="798148168"/>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00086" y="365125"/>
            <a:ext cx="2405449" cy="5473613"/>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838200" y="365125"/>
            <a:ext cx="6930081" cy="547361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40444453-D57F-BEC1-BC27-26AD041C77D0}"/>
              </a:ext>
            </a:extLst>
          </p:cNvPr>
          <p:cNvSpPr>
            <a:spLocks noGrp="1"/>
          </p:cNvSpPr>
          <p:nvPr>
            <p:ph type="ftr" sz="quarter" idx="10"/>
          </p:nvPr>
        </p:nvSpPr>
        <p:spPr>
          <a:xfrm>
            <a:off x="838200" y="6484938"/>
            <a:ext cx="6854825" cy="236537"/>
          </a:xfrm>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C416E318-B4C6-C62C-6069-A65C973A9CB9}"/>
              </a:ext>
            </a:extLst>
          </p:cNvPr>
          <p:cNvSpPr>
            <a:spLocks noGrp="1"/>
          </p:cNvSpPr>
          <p:nvPr>
            <p:ph type="sldNum" sz="quarter" idx="11"/>
          </p:nvPr>
        </p:nvSpPr>
        <p:spPr>
          <a:xfrm>
            <a:off x="7899400" y="6484938"/>
            <a:ext cx="2406650" cy="236537"/>
          </a:xfrm>
        </p:spPr>
        <p:txBody>
          <a:bodyPr/>
          <a:lstStyle>
            <a:lvl1pPr>
              <a:defRPr/>
            </a:lvl1pPr>
          </a:lstStyle>
          <a:p>
            <a:pPr>
              <a:defRPr/>
            </a:pPr>
            <a:fld id="{C22E3B33-18CF-4495-9E17-9013209668BA}" type="slidenum">
              <a:rPr lang="en-AU" altLang="en-US"/>
              <a:pPr>
                <a:defRPr/>
              </a:pPr>
              <a:t>‹#›</a:t>
            </a:fld>
            <a:endParaRPr lang="en-AU" altLang="en-US"/>
          </a:p>
        </p:txBody>
      </p:sp>
    </p:spTree>
    <p:extLst>
      <p:ext uri="{BB962C8B-B14F-4D97-AF65-F5344CB8AC3E}">
        <p14:creationId xmlns:p14="http://schemas.microsoft.com/office/powerpoint/2010/main" val="3371865381"/>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Footer Placeholder 4">
            <a:extLst>
              <a:ext uri="{FF2B5EF4-FFF2-40B4-BE49-F238E27FC236}">
                <a16:creationId xmlns:a16="http://schemas.microsoft.com/office/drawing/2014/main" id="{ACEA3C19-8ACB-C73C-676B-FCDEACE252C3}"/>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DF2F69E7-F336-D881-1BFF-208EF66592A4}"/>
              </a:ext>
            </a:extLst>
          </p:cNvPr>
          <p:cNvSpPr>
            <a:spLocks noGrp="1"/>
          </p:cNvSpPr>
          <p:nvPr>
            <p:ph type="sldNum" sz="quarter" idx="11"/>
          </p:nvPr>
        </p:nvSpPr>
        <p:spPr/>
        <p:txBody>
          <a:bodyPr/>
          <a:lstStyle>
            <a:lvl1pPr>
              <a:defRPr/>
            </a:lvl1pPr>
          </a:lstStyle>
          <a:p>
            <a:pPr>
              <a:defRPr/>
            </a:pPr>
            <a:fld id="{77A7C8A9-411A-4A02-8875-8A298F3C57BF}" type="slidenum">
              <a:rPr lang="en-AU" altLang="en-US"/>
              <a:pPr>
                <a:defRPr/>
              </a:pPr>
              <a:t>‹#›</a:t>
            </a:fld>
            <a:endParaRPr lang="en-AU" altLang="en-US"/>
          </a:p>
        </p:txBody>
      </p:sp>
    </p:spTree>
    <p:extLst>
      <p:ext uri="{BB962C8B-B14F-4D97-AF65-F5344CB8AC3E}">
        <p14:creationId xmlns:p14="http://schemas.microsoft.com/office/powerpoint/2010/main" val="3791321401"/>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12521B2D-ACA5-0F74-C30A-AAC90BB5923F}"/>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23708D68-704F-CD5F-979E-4FAF907BD116}"/>
              </a:ext>
            </a:extLst>
          </p:cNvPr>
          <p:cNvSpPr>
            <a:spLocks noGrp="1"/>
          </p:cNvSpPr>
          <p:nvPr>
            <p:ph type="sldNum" sz="quarter" idx="11"/>
          </p:nvPr>
        </p:nvSpPr>
        <p:spPr/>
        <p:txBody>
          <a:bodyPr/>
          <a:lstStyle>
            <a:lvl1pPr>
              <a:defRPr/>
            </a:lvl1pPr>
          </a:lstStyle>
          <a:p>
            <a:pPr>
              <a:defRPr/>
            </a:pPr>
            <a:fld id="{8519D2FA-2775-4BCC-B142-0D6FAE6A190D}" type="slidenum">
              <a:rPr lang="en-AU" altLang="en-US"/>
              <a:pPr>
                <a:defRPr/>
              </a:pPr>
              <a:t>‹#›</a:t>
            </a:fld>
            <a:endParaRPr lang="en-AU" altLang="en-US"/>
          </a:p>
        </p:txBody>
      </p:sp>
    </p:spTree>
    <p:extLst>
      <p:ext uri="{BB962C8B-B14F-4D97-AF65-F5344CB8AC3E}">
        <p14:creationId xmlns:p14="http://schemas.microsoft.com/office/powerpoint/2010/main" val="1434691417"/>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lumMod val="65000"/>
                    <a:lumOff val="3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Footer Placeholder 4">
            <a:extLst>
              <a:ext uri="{FF2B5EF4-FFF2-40B4-BE49-F238E27FC236}">
                <a16:creationId xmlns:a16="http://schemas.microsoft.com/office/drawing/2014/main" id="{1377C01F-C0CF-369B-2E8E-390DC1751557}"/>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C55165FA-7DEF-8820-BBC1-A5E030496F8A}"/>
              </a:ext>
            </a:extLst>
          </p:cNvPr>
          <p:cNvSpPr>
            <a:spLocks noGrp="1"/>
          </p:cNvSpPr>
          <p:nvPr>
            <p:ph type="sldNum" sz="quarter" idx="11"/>
          </p:nvPr>
        </p:nvSpPr>
        <p:spPr/>
        <p:txBody>
          <a:bodyPr/>
          <a:lstStyle>
            <a:lvl1pPr>
              <a:defRPr/>
            </a:lvl1pPr>
          </a:lstStyle>
          <a:p>
            <a:pPr>
              <a:defRPr/>
            </a:pPr>
            <a:fld id="{6D806A0C-9A81-4164-BBD9-108E0B441BDE}" type="slidenum">
              <a:rPr lang="en-AU" altLang="en-US"/>
              <a:pPr>
                <a:defRPr/>
              </a:pPr>
              <a:t>‹#›</a:t>
            </a:fld>
            <a:endParaRPr lang="en-AU" altLang="en-US"/>
          </a:p>
        </p:txBody>
      </p:sp>
    </p:spTree>
    <p:extLst>
      <p:ext uri="{BB962C8B-B14F-4D97-AF65-F5344CB8AC3E}">
        <p14:creationId xmlns:p14="http://schemas.microsoft.com/office/powerpoint/2010/main" val="1622347312"/>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showMasterSp="0" type="secHead" preserve="1">
  <p:cSld name="Header with no background">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lumMod val="65000"/>
                    <a:lumOff val="3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505906609"/>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838200" y="1825625"/>
            <a:ext cx="5181600" cy="39292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6172200" y="1825625"/>
            <a:ext cx="5181600" cy="39292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Footer Placeholder 4">
            <a:extLst>
              <a:ext uri="{FF2B5EF4-FFF2-40B4-BE49-F238E27FC236}">
                <a16:creationId xmlns:a16="http://schemas.microsoft.com/office/drawing/2014/main" id="{9CD1F29B-921D-98F9-E12B-A6D7172C6998}"/>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C440FFA2-D99B-54D2-A51E-1BF378479A83}"/>
              </a:ext>
            </a:extLst>
          </p:cNvPr>
          <p:cNvSpPr>
            <a:spLocks noGrp="1"/>
          </p:cNvSpPr>
          <p:nvPr>
            <p:ph type="sldNum" sz="quarter" idx="11"/>
          </p:nvPr>
        </p:nvSpPr>
        <p:spPr/>
        <p:txBody>
          <a:bodyPr/>
          <a:lstStyle>
            <a:lvl1pPr>
              <a:defRPr/>
            </a:lvl1pPr>
          </a:lstStyle>
          <a:p>
            <a:pPr>
              <a:defRPr/>
            </a:pPr>
            <a:fld id="{D9A4D1A7-7217-47BF-969F-900A37AB9311}" type="slidenum">
              <a:rPr lang="en-AU" altLang="en-US"/>
              <a:pPr>
                <a:defRPr/>
              </a:pPr>
              <a:t>‹#›</a:t>
            </a:fld>
            <a:endParaRPr lang="en-AU" altLang="en-US"/>
          </a:p>
        </p:txBody>
      </p:sp>
    </p:spTree>
    <p:extLst>
      <p:ext uri="{BB962C8B-B14F-4D97-AF65-F5344CB8AC3E}">
        <p14:creationId xmlns:p14="http://schemas.microsoft.com/office/powerpoint/2010/main" val="494194020"/>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9243326" cy="1325563"/>
          </a:xfrm>
        </p:spPr>
        <p:txBody>
          <a:bodyPr/>
          <a:lstStyle/>
          <a:p>
            <a:r>
              <a:rPr lang="en-US"/>
              <a:t>Click to edit Master title style</a:t>
            </a:r>
            <a:endParaRPr lang="en-AU"/>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2665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2665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Footer Placeholder 4">
            <a:extLst>
              <a:ext uri="{FF2B5EF4-FFF2-40B4-BE49-F238E27FC236}">
                <a16:creationId xmlns:a16="http://schemas.microsoft.com/office/drawing/2014/main" id="{0AAA0B51-06A6-EA38-EDE0-5335B0BAEDDB}"/>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8" name="Slide Number Placeholder 5">
            <a:extLst>
              <a:ext uri="{FF2B5EF4-FFF2-40B4-BE49-F238E27FC236}">
                <a16:creationId xmlns:a16="http://schemas.microsoft.com/office/drawing/2014/main" id="{47E255E6-FEB9-CCFF-4B44-BED93CF0F707}"/>
              </a:ext>
            </a:extLst>
          </p:cNvPr>
          <p:cNvSpPr>
            <a:spLocks noGrp="1"/>
          </p:cNvSpPr>
          <p:nvPr>
            <p:ph type="sldNum" sz="quarter" idx="11"/>
          </p:nvPr>
        </p:nvSpPr>
        <p:spPr/>
        <p:txBody>
          <a:bodyPr/>
          <a:lstStyle>
            <a:lvl1pPr>
              <a:defRPr/>
            </a:lvl1pPr>
          </a:lstStyle>
          <a:p>
            <a:pPr>
              <a:defRPr/>
            </a:pPr>
            <a:fld id="{ED596B2F-C324-4733-AADF-589841D96290}" type="slidenum">
              <a:rPr lang="en-AU" altLang="en-US"/>
              <a:pPr>
                <a:defRPr/>
              </a:pPr>
              <a:t>‹#›</a:t>
            </a:fld>
            <a:endParaRPr lang="en-AU" altLang="en-US"/>
          </a:p>
        </p:txBody>
      </p:sp>
    </p:spTree>
    <p:extLst>
      <p:ext uri="{BB962C8B-B14F-4D97-AF65-F5344CB8AC3E}">
        <p14:creationId xmlns:p14="http://schemas.microsoft.com/office/powerpoint/2010/main" val="3304056740"/>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Footer Placeholder 4">
            <a:extLst>
              <a:ext uri="{FF2B5EF4-FFF2-40B4-BE49-F238E27FC236}">
                <a16:creationId xmlns:a16="http://schemas.microsoft.com/office/drawing/2014/main" id="{3AAAAD07-19C6-59EB-5000-EE33F0B1CA22}"/>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4" name="Slide Number Placeholder 5">
            <a:extLst>
              <a:ext uri="{FF2B5EF4-FFF2-40B4-BE49-F238E27FC236}">
                <a16:creationId xmlns:a16="http://schemas.microsoft.com/office/drawing/2014/main" id="{6C3FE920-FAAE-E769-B9FB-AC13EC9C36C4}"/>
              </a:ext>
            </a:extLst>
          </p:cNvPr>
          <p:cNvSpPr>
            <a:spLocks noGrp="1"/>
          </p:cNvSpPr>
          <p:nvPr>
            <p:ph type="sldNum" sz="quarter" idx="11"/>
          </p:nvPr>
        </p:nvSpPr>
        <p:spPr/>
        <p:txBody>
          <a:bodyPr/>
          <a:lstStyle>
            <a:lvl1pPr>
              <a:defRPr/>
            </a:lvl1pPr>
          </a:lstStyle>
          <a:p>
            <a:pPr>
              <a:defRPr/>
            </a:pPr>
            <a:fld id="{7222D752-311C-4718-A809-99DC7CB85D62}" type="slidenum">
              <a:rPr lang="en-AU" altLang="en-US"/>
              <a:pPr>
                <a:defRPr/>
              </a:pPr>
              <a:t>‹#›</a:t>
            </a:fld>
            <a:endParaRPr lang="en-AU" altLang="en-US"/>
          </a:p>
        </p:txBody>
      </p:sp>
    </p:spTree>
    <p:extLst>
      <p:ext uri="{BB962C8B-B14F-4D97-AF65-F5344CB8AC3E}">
        <p14:creationId xmlns:p14="http://schemas.microsoft.com/office/powerpoint/2010/main" val="27233203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40E3F92C-90CC-1371-CEE4-7774ABDAE4E8}"/>
              </a:ext>
            </a:extLst>
          </p:cNvPr>
          <p:cNvSpPr>
            <a:spLocks noGrp="1"/>
          </p:cNvSpPr>
          <p:nvPr>
            <p:ph type="ftr" sz="quarter" idx="10"/>
          </p:nvPr>
        </p:nvSpPr>
        <p:spPr/>
        <p:txBody>
          <a:bodyPr/>
          <a:lstStyle>
            <a:lvl1pPr>
              <a:defRPr>
                <a:latin typeface="+mn-lt"/>
              </a:defRPr>
            </a:lvl1pPr>
          </a:lstStyle>
          <a:p>
            <a:pPr fontAlgn="base">
              <a:spcBef>
                <a:spcPct val="0"/>
              </a:spcBef>
              <a:spcAft>
                <a:spcPts val="600"/>
              </a:spcAft>
            </a:pPr>
            <a:r>
              <a:rPr lang="en-US" altLang="en-US">
                <a:solidFill>
                  <a:schemeClr val="tx1"/>
                </a:solidFill>
                <a:cs typeface="Arial" panose="020B0604020202020204" pitchFamily="34" charset="0"/>
              </a:rPr>
              <a:t>WA Digital Inclusion Project | </a:t>
            </a:r>
            <a:r>
              <a:rPr lang="en-AU" altLang="en-US">
                <a:solidFill>
                  <a:schemeClr val="tx1"/>
                </a:solidFill>
                <a:cs typeface="Arial" panose="020B0604020202020204" pitchFamily="34" charset="0"/>
              </a:rPr>
              <a:t>CRC Champion Program | Partner Training</a:t>
            </a:r>
            <a:endParaRPr lang="en-US" altLang="en-US">
              <a:solidFill>
                <a:schemeClr val="tx1"/>
              </a:solidFill>
              <a:cs typeface="Arial" panose="020B0604020202020204" pitchFamily="34" charset="0"/>
            </a:endParaRPr>
          </a:p>
        </p:txBody>
      </p:sp>
      <p:sp>
        <p:nvSpPr>
          <p:cNvPr id="3" name="Slide Number Placeholder 5">
            <a:extLst>
              <a:ext uri="{FF2B5EF4-FFF2-40B4-BE49-F238E27FC236}">
                <a16:creationId xmlns:a16="http://schemas.microsoft.com/office/drawing/2014/main" id="{FDFD925C-CC8B-D4E7-E9C9-5EFD68468D0A}"/>
              </a:ext>
            </a:extLst>
          </p:cNvPr>
          <p:cNvSpPr>
            <a:spLocks noGrp="1"/>
          </p:cNvSpPr>
          <p:nvPr>
            <p:ph type="sldNum" sz="quarter" idx="11"/>
          </p:nvPr>
        </p:nvSpPr>
        <p:spPr/>
        <p:txBody>
          <a:bodyPr/>
          <a:lstStyle>
            <a:lvl1pPr>
              <a:defRPr/>
            </a:lvl1pPr>
          </a:lstStyle>
          <a:p>
            <a:pPr>
              <a:defRPr/>
            </a:pPr>
            <a:fld id="{D792F3CA-451B-4D05-9488-E945476C0D9B}" type="slidenum">
              <a:rPr lang="en-AU" altLang="en-US"/>
              <a:pPr>
                <a:defRPr/>
              </a:pPr>
              <a:t>‹#›</a:t>
            </a:fld>
            <a:endParaRPr lang="en-AU" altLang="en-US"/>
          </a:p>
        </p:txBody>
      </p:sp>
    </p:spTree>
    <p:extLst>
      <p:ext uri="{BB962C8B-B14F-4D97-AF65-F5344CB8AC3E}">
        <p14:creationId xmlns:p14="http://schemas.microsoft.com/office/powerpoint/2010/main" val="3527342546"/>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6132CC63-816B-985A-3CA7-FD748E53E1F7}"/>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3" name="Slide Number Placeholder 5">
            <a:extLst>
              <a:ext uri="{FF2B5EF4-FFF2-40B4-BE49-F238E27FC236}">
                <a16:creationId xmlns:a16="http://schemas.microsoft.com/office/drawing/2014/main" id="{78DE92BE-0185-C397-D4F2-81B8ECE23E73}"/>
              </a:ext>
            </a:extLst>
          </p:cNvPr>
          <p:cNvSpPr>
            <a:spLocks noGrp="1"/>
          </p:cNvSpPr>
          <p:nvPr>
            <p:ph type="sldNum" sz="quarter" idx="11"/>
          </p:nvPr>
        </p:nvSpPr>
        <p:spPr/>
        <p:txBody>
          <a:bodyPr/>
          <a:lstStyle>
            <a:lvl1pPr>
              <a:defRPr/>
            </a:lvl1pPr>
          </a:lstStyle>
          <a:p>
            <a:pPr>
              <a:defRPr/>
            </a:pPr>
            <a:fld id="{8CEE0F26-61A1-40B5-8AAE-A66DC345B3A0}" type="slidenum">
              <a:rPr lang="en-AU" altLang="en-US"/>
              <a:pPr>
                <a:defRPr/>
              </a:pPr>
              <a:t>‹#›</a:t>
            </a:fld>
            <a:endParaRPr lang="en-AU" altLang="en-US"/>
          </a:p>
        </p:txBody>
      </p:sp>
    </p:spTree>
    <p:extLst>
      <p:ext uri="{BB962C8B-B14F-4D97-AF65-F5344CB8AC3E}">
        <p14:creationId xmlns:p14="http://schemas.microsoft.com/office/powerpoint/2010/main" val="4047373123"/>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p:cNvSpPr>
            <a:spLocks noGrp="1"/>
          </p:cNvSpPr>
          <p:nvPr>
            <p:ph idx="1"/>
          </p:nvPr>
        </p:nvSpPr>
        <p:spPr>
          <a:xfrm>
            <a:off x="5183188" y="1186249"/>
            <a:ext cx="6172200" cy="467480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Footer Placeholder 4">
            <a:extLst>
              <a:ext uri="{FF2B5EF4-FFF2-40B4-BE49-F238E27FC236}">
                <a16:creationId xmlns:a16="http://schemas.microsoft.com/office/drawing/2014/main" id="{2CC177EC-627C-F808-62A7-90CA0B133535}"/>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3F379153-37FD-E26A-F97F-4B445265C168}"/>
              </a:ext>
            </a:extLst>
          </p:cNvPr>
          <p:cNvSpPr>
            <a:spLocks noGrp="1"/>
          </p:cNvSpPr>
          <p:nvPr>
            <p:ph type="sldNum" sz="quarter" idx="11"/>
          </p:nvPr>
        </p:nvSpPr>
        <p:spPr/>
        <p:txBody>
          <a:bodyPr/>
          <a:lstStyle>
            <a:lvl1pPr>
              <a:defRPr/>
            </a:lvl1pPr>
          </a:lstStyle>
          <a:p>
            <a:pPr>
              <a:defRPr/>
            </a:pPr>
            <a:fld id="{85791578-3BFA-409D-82D7-7C18F4B3E5A7}" type="slidenum">
              <a:rPr lang="en-AU" altLang="en-US"/>
              <a:pPr>
                <a:defRPr/>
              </a:pPr>
              <a:t>‹#›</a:t>
            </a:fld>
            <a:endParaRPr lang="en-AU" altLang="en-US"/>
          </a:p>
        </p:txBody>
      </p:sp>
    </p:spTree>
    <p:extLst>
      <p:ext uri="{BB962C8B-B14F-4D97-AF65-F5344CB8AC3E}">
        <p14:creationId xmlns:p14="http://schemas.microsoft.com/office/powerpoint/2010/main" val="4047357571"/>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p:cNvSpPr>
            <a:spLocks noGrp="1"/>
          </p:cNvSpPr>
          <p:nvPr>
            <p:ph type="pic" idx="1"/>
          </p:nvPr>
        </p:nvSpPr>
        <p:spPr>
          <a:xfrm>
            <a:off x="5183188" y="1276865"/>
            <a:ext cx="6172200" cy="4584185"/>
          </a:xfrm>
        </p:spPr>
        <p:txBody>
          <a:bodyPr rtlCol="0">
            <a:no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AU"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Footer Placeholder 4">
            <a:extLst>
              <a:ext uri="{FF2B5EF4-FFF2-40B4-BE49-F238E27FC236}">
                <a16:creationId xmlns:a16="http://schemas.microsoft.com/office/drawing/2014/main" id="{36802F19-11B6-1C8C-F77B-B5DDEDA5A208}"/>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B826A083-1F86-9961-465C-9EAF8FE0ECC4}"/>
              </a:ext>
            </a:extLst>
          </p:cNvPr>
          <p:cNvSpPr>
            <a:spLocks noGrp="1"/>
          </p:cNvSpPr>
          <p:nvPr>
            <p:ph type="sldNum" sz="quarter" idx="11"/>
          </p:nvPr>
        </p:nvSpPr>
        <p:spPr/>
        <p:txBody>
          <a:bodyPr/>
          <a:lstStyle>
            <a:lvl1pPr>
              <a:defRPr/>
            </a:lvl1pPr>
          </a:lstStyle>
          <a:p>
            <a:pPr>
              <a:defRPr/>
            </a:pPr>
            <a:fld id="{41482438-C6AA-435A-A5F7-935379DA2A91}" type="slidenum">
              <a:rPr lang="en-AU" altLang="en-US"/>
              <a:pPr>
                <a:defRPr/>
              </a:pPr>
              <a:t>‹#›</a:t>
            </a:fld>
            <a:endParaRPr lang="en-AU" altLang="en-US"/>
          </a:p>
        </p:txBody>
      </p:sp>
    </p:spTree>
    <p:extLst>
      <p:ext uri="{BB962C8B-B14F-4D97-AF65-F5344CB8AC3E}">
        <p14:creationId xmlns:p14="http://schemas.microsoft.com/office/powerpoint/2010/main" val="733032875"/>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7E4DD5D1-655B-A412-1FA4-956A4EFD92A2}"/>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AD708EDE-A39F-BFEC-ED32-60E5B0E0BA6D}"/>
              </a:ext>
            </a:extLst>
          </p:cNvPr>
          <p:cNvSpPr>
            <a:spLocks noGrp="1"/>
          </p:cNvSpPr>
          <p:nvPr>
            <p:ph type="sldNum" sz="quarter" idx="11"/>
          </p:nvPr>
        </p:nvSpPr>
        <p:spPr/>
        <p:txBody>
          <a:bodyPr/>
          <a:lstStyle>
            <a:lvl1pPr>
              <a:defRPr/>
            </a:lvl1pPr>
          </a:lstStyle>
          <a:p>
            <a:pPr>
              <a:defRPr/>
            </a:pPr>
            <a:fld id="{5E086880-0336-4114-8A0E-822D73BEC727}" type="slidenum">
              <a:rPr lang="en-AU" altLang="en-US"/>
              <a:pPr>
                <a:defRPr/>
              </a:pPr>
              <a:t>‹#›</a:t>
            </a:fld>
            <a:endParaRPr lang="en-AU" altLang="en-US"/>
          </a:p>
        </p:txBody>
      </p:sp>
    </p:spTree>
    <p:extLst>
      <p:ext uri="{BB962C8B-B14F-4D97-AF65-F5344CB8AC3E}">
        <p14:creationId xmlns:p14="http://schemas.microsoft.com/office/powerpoint/2010/main" val="3353573309"/>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00086" y="365125"/>
            <a:ext cx="2405449" cy="5473613"/>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838200" y="365125"/>
            <a:ext cx="6930081" cy="547361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DB3EA660-CC1C-F30A-4BFF-B9CDBC737FDB}"/>
              </a:ext>
            </a:extLst>
          </p:cNvPr>
          <p:cNvSpPr>
            <a:spLocks noGrp="1"/>
          </p:cNvSpPr>
          <p:nvPr>
            <p:ph type="ftr" sz="quarter" idx="10"/>
          </p:nvPr>
        </p:nvSpPr>
        <p:spPr>
          <a:xfrm>
            <a:off x="838200" y="6275388"/>
            <a:ext cx="6854825" cy="236537"/>
          </a:xfrm>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8E306CA3-CC28-22EB-B79C-BBEFC3231345}"/>
              </a:ext>
            </a:extLst>
          </p:cNvPr>
          <p:cNvSpPr>
            <a:spLocks noGrp="1"/>
          </p:cNvSpPr>
          <p:nvPr>
            <p:ph type="sldNum" sz="quarter" idx="11"/>
          </p:nvPr>
        </p:nvSpPr>
        <p:spPr>
          <a:xfrm>
            <a:off x="7899400" y="6275388"/>
            <a:ext cx="2406650" cy="236537"/>
          </a:xfrm>
        </p:spPr>
        <p:txBody>
          <a:bodyPr/>
          <a:lstStyle>
            <a:lvl1pPr>
              <a:defRPr/>
            </a:lvl1pPr>
          </a:lstStyle>
          <a:p>
            <a:pPr>
              <a:defRPr/>
            </a:pPr>
            <a:fld id="{8DD93084-53EE-4DD2-910C-A5C2B108F1BA}" type="slidenum">
              <a:rPr lang="en-AU" altLang="en-US"/>
              <a:pPr>
                <a:defRPr/>
              </a:pPr>
              <a:t>‹#›</a:t>
            </a:fld>
            <a:endParaRPr lang="en-AU" altLang="en-US"/>
          </a:p>
        </p:txBody>
      </p:sp>
    </p:spTree>
    <p:extLst>
      <p:ext uri="{BB962C8B-B14F-4D97-AF65-F5344CB8AC3E}">
        <p14:creationId xmlns:p14="http://schemas.microsoft.com/office/powerpoint/2010/main" val="1070169153"/>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Footer Placeholder 4">
            <a:extLst>
              <a:ext uri="{FF2B5EF4-FFF2-40B4-BE49-F238E27FC236}">
                <a16:creationId xmlns:a16="http://schemas.microsoft.com/office/drawing/2014/main" id="{71C1203F-F38C-7213-CDBF-1E33C3CAB1A1}"/>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17E52515-783A-60A1-AC69-40C9D28EDC9B}"/>
              </a:ext>
            </a:extLst>
          </p:cNvPr>
          <p:cNvSpPr>
            <a:spLocks noGrp="1"/>
          </p:cNvSpPr>
          <p:nvPr>
            <p:ph type="sldNum" sz="quarter" idx="11"/>
          </p:nvPr>
        </p:nvSpPr>
        <p:spPr/>
        <p:txBody>
          <a:bodyPr/>
          <a:lstStyle>
            <a:lvl1pPr>
              <a:defRPr/>
            </a:lvl1pPr>
          </a:lstStyle>
          <a:p>
            <a:pPr>
              <a:defRPr/>
            </a:pPr>
            <a:fld id="{FDFBAD88-BE51-4D38-9030-A5048BD821E0}" type="slidenum">
              <a:rPr lang="en-AU" altLang="en-US"/>
              <a:pPr>
                <a:defRPr/>
              </a:pPr>
              <a:t>‹#›</a:t>
            </a:fld>
            <a:endParaRPr lang="en-AU" altLang="en-US"/>
          </a:p>
        </p:txBody>
      </p:sp>
    </p:spTree>
    <p:extLst>
      <p:ext uri="{BB962C8B-B14F-4D97-AF65-F5344CB8AC3E}">
        <p14:creationId xmlns:p14="http://schemas.microsoft.com/office/powerpoint/2010/main" val="3160429832"/>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522CAA0B-FC1B-BB22-0C65-06E4DAD268E9}"/>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6744EBE1-FDC4-28CE-5992-FF892E368912}"/>
              </a:ext>
            </a:extLst>
          </p:cNvPr>
          <p:cNvSpPr>
            <a:spLocks noGrp="1"/>
          </p:cNvSpPr>
          <p:nvPr>
            <p:ph type="sldNum" sz="quarter" idx="11"/>
          </p:nvPr>
        </p:nvSpPr>
        <p:spPr/>
        <p:txBody>
          <a:bodyPr/>
          <a:lstStyle>
            <a:lvl1pPr>
              <a:defRPr/>
            </a:lvl1pPr>
          </a:lstStyle>
          <a:p>
            <a:pPr>
              <a:defRPr/>
            </a:pPr>
            <a:fld id="{3BD15210-6865-4F66-8164-C0556A8C2866}" type="slidenum">
              <a:rPr lang="en-AU" altLang="en-US"/>
              <a:pPr>
                <a:defRPr/>
              </a:pPr>
              <a:t>‹#›</a:t>
            </a:fld>
            <a:endParaRPr lang="en-AU" altLang="en-US"/>
          </a:p>
        </p:txBody>
      </p:sp>
    </p:spTree>
    <p:extLst>
      <p:ext uri="{BB962C8B-B14F-4D97-AF65-F5344CB8AC3E}">
        <p14:creationId xmlns:p14="http://schemas.microsoft.com/office/powerpoint/2010/main" val="2315503953"/>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lumMod val="65000"/>
                    <a:lumOff val="3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Footer Placeholder 4">
            <a:extLst>
              <a:ext uri="{FF2B5EF4-FFF2-40B4-BE49-F238E27FC236}">
                <a16:creationId xmlns:a16="http://schemas.microsoft.com/office/drawing/2014/main" id="{0AC59D59-D4E3-5C3D-2B07-EF05E9A1153B}"/>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C89F8B6D-801C-EAF4-CC35-2D8217664DA4}"/>
              </a:ext>
            </a:extLst>
          </p:cNvPr>
          <p:cNvSpPr>
            <a:spLocks noGrp="1"/>
          </p:cNvSpPr>
          <p:nvPr>
            <p:ph type="sldNum" sz="quarter" idx="11"/>
          </p:nvPr>
        </p:nvSpPr>
        <p:spPr/>
        <p:txBody>
          <a:bodyPr/>
          <a:lstStyle>
            <a:lvl1pPr>
              <a:defRPr/>
            </a:lvl1pPr>
          </a:lstStyle>
          <a:p>
            <a:pPr>
              <a:defRPr/>
            </a:pPr>
            <a:fld id="{408DB2E2-8C70-4A36-A6FE-DBB1E9CE1F68}" type="slidenum">
              <a:rPr lang="en-AU" altLang="en-US"/>
              <a:pPr>
                <a:defRPr/>
              </a:pPr>
              <a:t>‹#›</a:t>
            </a:fld>
            <a:endParaRPr lang="en-AU" altLang="en-US"/>
          </a:p>
        </p:txBody>
      </p:sp>
    </p:spTree>
    <p:extLst>
      <p:ext uri="{BB962C8B-B14F-4D97-AF65-F5344CB8AC3E}">
        <p14:creationId xmlns:p14="http://schemas.microsoft.com/office/powerpoint/2010/main" val="2568395886"/>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showMasterSp="0" type="secHead" preserve="1">
  <p:cSld name="Header with no background">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lumMod val="65000"/>
                    <a:lumOff val="3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1063806953"/>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838200" y="1825625"/>
            <a:ext cx="5181600" cy="39292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6172200" y="1825625"/>
            <a:ext cx="5181600" cy="39292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Footer Placeholder 4">
            <a:extLst>
              <a:ext uri="{FF2B5EF4-FFF2-40B4-BE49-F238E27FC236}">
                <a16:creationId xmlns:a16="http://schemas.microsoft.com/office/drawing/2014/main" id="{A17EC41C-D749-914C-23D6-B29D49967A0C}"/>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04969D9E-2741-F982-ABF1-13B64FFF39A5}"/>
              </a:ext>
            </a:extLst>
          </p:cNvPr>
          <p:cNvSpPr>
            <a:spLocks noGrp="1"/>
          </p:cNvSpPr>
          <p:nvPr>
            <p:ph type="sldNum" sz="quarter" idx="11"/>
          </p:nvPr>
        </p:nvSpPr>
        <p:spPr/>
        <p:txBody>
          <a:bodyPr/>
          <a:lstStyle>
            <a:lvl1pPr>
              <a:defRPr/>
            </a:lvl1pPr>
          </a:lstStyle>
          <a:p>
            <a:pPr>
              <a:defRPr/>
            </a:pPr>
            <a:fld id="{5D834F31-63CD-4BB0-9F9E-B240BA518BE4}" type="slidenum">
              <a:rPr lang="en-AU" altLang="en-US"/>
              <a:pPr>
                <a:defRPr/>
              </a:pPr>
              <a:t>‹#›</a:t>
            </a:fld>
            <a:endParaRPr lang="en-AU" altLang="en-US"/>
          </a:p>
        </p:txBody>
      </p:sp>
    </p:spTree>
    <p:extLst>
      <p:ext uri="{BB962C8B-B14F-4D97-AF65-F5344CB8AC3E}">
        <p14:creationId xmlns:p14="http://schemas.microsoft.com/office/powerpoint/2010/main" val="15450941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p:cNvSpPr>
            <a:spLocks noGrp="1"/>
          </p:cNvSpPr>
          <p:nvPr>
            <p:ph idx="1"/>
          </p:nvPr>
        </p:nvSpPr>
        <p:spPr>
          <a:xfrm>
            <a:off x="5183188" y="1186249"/>
            <a:ext cx="6172200" cy="467480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Footer Placeholder 4">
            <a:extLst>
              <a:ext uri="{FF2B5EF4-FFF2-40B4-BE49-F238E27FC236}">
                <a16:creationId xmlns:a16="http://schemas.microsoft.com/office/drawing/2014/main" id="{5530ED0C-9A6B-432E-934D-C9331E8B9A9F}"/>
              </a:ext>
            </a:extLst>
          </p:cNvPr>
          <p:cNvSpPr>
            <a:spLocks noGrp="1"/>
          </p:cNvSpPr>
          <p:nvPr>
            <p:ph type="ftr" sz="quarter" idx="10"/>
          </p:nvPr>
        </p:nvSpPr>
        <p:spPr/>
        <p:txBody>
          <a:bodyPr/>
          <a:lstStyle>
            <a:lvl1pPr>
              <a:defRPr/>
            </a:lvl1pPr>
          </a:lstStyle>
          <a:p>
            <a:pPr fontAlgn="base">
              <a:spcBef>
                <a:spcPct val="0"/>
              </a:spcBef>
              <a:spcAft>
                <a:spcPts val="600"/>
              </a:spcAft>
            </a:pPr>
            <a:r>
              <a:rPr lang="en-US" altLang="en-US">
                <a:solidFill>
                  <a:schemeClr val="tx1"/>
                </a:solidFill>
                <a:cs typeface="Arial" panose="020B0604020202020204" pitchFamily="34" charset="0"/>
              </a:rPr>
              <a:t>WA Digital Inclusion Project | </a:t>
            </a:r>
            <a:r>
              <a:rPr lang="en-AU" altLang="en-US">
                <a:solidFill>
                  <a:schemeClr val="tx1"/>
                </a:solidFill>
                <a:cs typeface="Arial" panose="020B0604020202020204" pitchFamily="34" charset="0"/>
              </a:rPr>
              <a:t>CRC Champion Program | Partner Training</a:t>
            </a:r>
            <a:endParaRPr lang="en-US" altLang="en-US">
              <a:solidFill>
                <a:schemeClr val="tx1"/>
              </a:solidFill>
              <a:cs typeface="Arial" panose="020B0604020202020204" pitchFamily="34" charset="0"/>
            </a:endParaRPr>
          </a:p>
        </p:txBody>
      </p:sp>
      <p:sp>
        <p:nvSpPr>
          <p:cNvPr id="6" name="Slide Number Placeholder 5">
            <a:extLst>
              <a:ext uri="{FF2B5EF4-FFF2-40B4-BE49-F238E27FC236}">
                <a16:creationId xmlns:a16="http://schemas.microsoft.com/office/drawing/2014/main" id="{0E2C7F92-7DFE-B64E-4ACC-7AE81326424C}"/>
              </a:ext>
            </a:extLst>
          </p:cNvPr>
          <p:cNvSpPr>
            <a:spLocks noGrp="1"/>
          </p:cNvSpPr>
          <p:nvPr>
            <p:ph type="sldNum" sz="quarter" idx="11"/>
          </p:nvPr>
        </p:nvSpPr>
        <p:spPr/>
        <p:txBody>
          <a:bodyPr/>
          <a:lstStyle>
            <a:lvl1pPr>
              <a:defRPr/>
            </a:lvl1pPr>
          </a:lstStyle>
          <a:p>
            <a:pPr>
              <a:defRPr/>
            </a:pPr>
            <a:fld id="{511E3F05-CEF4-4D87-B638-1AE1855C9A6B}" type="slidenum">
              <a:rPr lang="en-AU" altLang="en-US"/>
              <a:pPr>
                <a:defRPr/>
              </a:pPr>
              <a:t>‹#›</a:t>
            </a:fld>
            <a:endParaRPr lang="en-AU" altLang="en-US"/>
          </a:p>
        </p:txBody>
      </p:sp>
    </p:spTree>
    <p:extLst>
      <p:ext uri="{BB962C8B-B14F-4D97-AF65-F5344CB8AC3E}">
        <p14:creationId xmlns:p14="http://schemas.microsoft.com/office/powerpoint/2010/main" val="430846041"/>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9243326" cy="1325563"/>
          </a:xfrm>
        </p:spPr>
        <p:txBody>
          <a:bodyPr/>
          <a:lstStyle/>
          <a:p>
            <a:r>
              <a:rPr lang="en-US"/>
              <a:t>Click to edit Master title style</a:t>
            </a:r>
            <a:endParaRPr lang="en-AU"/>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2665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2665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Footer Placeholder 4">
            <a:extLst>
              <a:ext uri="{FF2B5EF4-FFF2-40B4-BE49-F238E27FC236}">
                <a16:creationId xmlns:a16="http://schemas.microsoft.com/office/drawing/2014/main" id="{4B45C6D4-4A38-D580-CAF6-38A6E33BF814}"/>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8" name="Slide Number Placeholder 5">
            <a:extLst>
              <a:ext uri="{FF2B5EF4-FFF2-40B4-BE49-F238E27FC236}">
                <a16:creationId xmlns:a16="http://schemas.microsoft.com/office/drawing/2014/main" id="{C8B2D26D-2B0A-B873-B87D-59CF676E88B3}"/>
              </a:ext>
            </a:extLst>
          </p:cNvPr>
          <p:cNvSpPr>
            <a:spLocks noGrp="1"/>
          </p:cNvSpPr>
          <p:nvPr>
            <p:ph type="sldNum" sz="quarter" idx="11"/>
          </p:nvPr>
        </p:nvSpPr>
        <p:spPr/>
        <p:txBody>
          <a:bodyPr/>
          <a:lstStyle>
            <a:lvl1pPr>
              <a:defRPr/>
            </a:lvl1pPr>
          </a:lstStyle>
          <a:p>
            <a:pPr>
              <a:defRPr/>
            </a:pPr>
            <a:fld id="{0F4753C7-05C7-46FF-8453-DFDC43819469}" type="slidenum">
              <a:rPr lang="en-AU" altLang="en-US"/>
              <a:pPr>
                <a:defRPr/>
              </a:pPr>
              <a:t>‹#›</a:t>
            </a:fld>
            <a:endParaRPr lang="en-AU" altLang="en-US"/>
          </a:p>
        </p:txBody>
      </p:sp>
    </p:spTree>
    <p:extLst>
      <p:ext uri="{BB962C8B-B14F-4D97-AF65-F5344CB8AC3E}">
        <p14:creationId xmlns:p14="http://schemas.microsoft.com/office/powerpoint/2010/main" val="2597006487"/>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Footer Placeholder 4">
            <a:extLst>
              <a:ext uri="{FF2B5EF4-FFF2-40B4-BE49-F238E27FC236}">
                <a16:creationId xmlns:a16="http://schemas.microsoft.com/office/drawing/2014/main" id="{92296E1E-ED53-EA64-A382-E4FE14533C32}"/>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4" name="Slide Number Placeholder 5">
            <a:extLst>
              <a:ext uri="{FF2B5EF4-FFF2-40B4-BE49-F238E27FC236}">
                <a16:creationId xmlns:a16="http://schemas.microsoft.com/office/drawing/2014/main" id="{7406801E-CA78-FFAD-3365-625547714A70}"/>
              </a:ext>
            </a:extLst>
          </p:cNvPr>
          <p:cNvSpPr>
            <a:spLocks noGrp="1"/>
          </p:cNvSpPr>
          <p:nvPr>
            <p:ph type="sldNum" sz="quarter" idx="11"/>
          </p:nvPr>
        </p:nvSpPr>
        <p:spPr/>
        <p:txBody>
          <a:bodyPr/>
          <a:lstStyle>
            <a:lvl1pPr>
              <a:defRPr/>
            </a:lvl1pPr>
          </a:lstStyle>
          <a:p>
            <a:pPr>
              <a:defRPr/>
            </a:pPr>
            <a:fld id="{C4C527D1-A219-4ED2-A5FE-8036C7832E50}" type="slidenum">
              <a:rPr lang="en-AU" altLang="en-US"/>
              <a:pPr>
                <a:defRPr/>
              </a:pPr>
              <a:t>‹#›</a:t>
            </a:fld>
            <a:endParaRPr lang="en-AU" altLang="en-US"/>
          </a:p>
        </p:txBody>
      </p:sp>
    </p:spTree>
    <p:extLst>
      <p:ext uri="{BB962C8B-B14F-4D97-AF65-F5344CB8AC3E}">
        <p14:creationId xmlns:p14="http://schemas.microsoft.com/office/powerpoint/2010/main" val="949087816"/>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40E3F92C-90CC-1371-CEE4-7774ABDAE4E8}"/>
              </a:ext>
            </a:extLst>
          </p:cNvPr>
          <p:cNvSpPr>
            <a:spLocks noGrp="1"/>
          </p:cNvSpPr>
          <p:nvPr>
            <p:ph type="ftr" sz="quarter" idx="10"/>
          </p:nvPr>
        </p:nvSpPr>
        <p:spPr/>
        <p:txBody>
          <a:bodyPr/>
          <a:lstStyle>
            <a:lvl1pPr>
              <a:defRPr>
                <a:latin typeface="+mn-lt"/>
              </a:defRPr>
            </a:lvl1pPr>
          </a:lstStyle>
          <a:p>
            <a:pPr fontAlgn="base">
              <a:spcBef>
                <a:spcPct val="0"/>
              </a:spcBef>
              <a:spcAft>
                <a:spcPts val="600"/>
              </a:spcAft>
            </a:pPr>
            <a:r>
              <a:rPr lang="en-US" altLang="en-US">
                <a:solidFill>
                  <a:schemeClr val="tx1"/>
                </a:solidFill>
                <a:cs typeface="Arial" panose="020B0604020202020204" pitchFamily="34" charset="0"/>
              </a:rPr>
              <a:t>WA Digital Inclusion Project | </a:t>
            </a:r>
            <a:r>
              <a:rPr lang="en-AU" altLang="en-US">
                <a:solidFill>
                  <a:schemeClr val="tx1"/>
                </a:solidFill>
                <a:cs typeface="Arial" panose="020B0604020202020204" pitchFamily="34" charset="0"/>
              </a:rPr>
              <a:t>CRC Champion Program | Partner Training .</a:t>
            </a:r>
            <a:endParaRPr lang="en-US" altLang="en-US">
              <a:solidFill>
                <a:schemeClr val="tx1"/>
              </a:solidFill>
              <a:cs typeface="Arial" panose="020B0604020202020204" pitchFamily="34" charset="0"/>
            </a:endParaRPr>
          </a:p>
        </p:txBody>
      </p:sp>
      <p:sp>
        <p:nvSpPr>
          <p:cNvPr id="3" name="Slide Number Placeholder 5">
            <a:extLst>
              <a:ext uri="{FF2B5EF4-FFF2-40B4-BE49-F238E27FC236}">
                <a16:creationId xmlns:a16="http://schemas.microsoft.com/office/drawing/2014/main" id="{FDFD925C-CC8B-D4E7-E9C9-5EFD68468D0A}"/>
              </a:ext>
            </a:extLst>
          </p:cNvPr>
          <p:cNvSpPr>
            <a:spLocks noGrp="1"/>
          </p:cNvSpPr>
          <p:nvPr>
            <p:ph type="sldNum" sz="quarter" idx="11"/>
          </p:nvPr>
        </p:nvSpPr>
        <p:spPr/>
        <p:txBody>
          <a:bodyPr/>
          <a:lstStyle>
            <a:lvl1pPr>
              <a:defRPr/>
            </a:lvl1pPr>
          </a:lstStyle>
          <a:p>
            <a:pPr>
              <a:defRPr/>
            </a:pPr>
            <a:fld id="{D792F3CA-451B-4D05-9488-E945476C0D9B}" type="slidenum">
              <a:rPr lang="en-AU" altLang="en-US"/>
              <a:pPr>
                <a:defRPr/>
              </a:pPr>
              <a:t>‹#›</a:t>
            </a:fld>
            <a:endParaRPr lang="en-AU" altLang="en-US"/>
          </a:p>
        </p:txBody>
      </p:sp>
    </p:spTree>
    <p:extLst>
      <p:ext uri="{BB962C8B-B14F-4D97-AF65-F5344CB8AC3E}">
        <p14:creationId xmlns:p14="http://schemas.microsoft.com/office/powerpoint/2010/main" val="2631218883"/>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p:cNvSpPr>
            <a:spLocks noGrp="1"/>
          </p:cNvSpPr>
          <p:nvPr>
            <p:ph idx="1"/>
          </p:nvPr>
        </p:nvSpPr>
        <p:spPr>
          <a:xfrm>
            <a:off x="5183188" y="1186249"/>
            <a:ext cx="6172200" cy="467480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Footer Placeholder 4">
            <a:extLst>
              <a:ext uri="{FF2B5EF4-FFF2-40B4-BE49-F238E27FC236}">
                <a16:creationId xmlns:a16="http://schemas.microsoft.com/office/drawing/2014/main" id="{5530ED0C-9A6B-432E-934D-C9331E8B9A9F}"/>
              </a:ext>
            </a:extLst>
          </p:cNvPr>
          <p:cNvSpPr>
            <a:spLocks noGrp="1"/>
          </p:cNvSpPr>
          <p:nvPr>
            <p:ph type="ftr" sz="quarter" idx="10"/>
          </p:nvPr>
        </p:nvSpPr>
        <p:spPr/>
        <p:txBody>
          <a:bodyPr/>
          <a:lstStyle>
            <a:lvl1pPr>
              <a:defRPr/>
            </a:lvl1pPr>
          </a:lstStyle>
          <a:p>
            <a:pPr fontAlgn="base">
              <a:spcBef>
                <a:spcPct val="0"/>
              </a:spcBef>
              <a:spcAft>
                <a:spcPts val="600"/>
              </a:spcAft>
            </a:pPr>
            <a:r>
              <a:rPr lang="en-US" altLang="en-US">
                <a:solidFill>
                  <a:schemeClr val="tx1"/>
                </a:solidFill>
                <a:cs typeface="Arial" panose="020B0604020202020204" pitchFamily="34" charset="0"/>
              </a:rPr>
              <a:t>WA Digital Inclusion Project | </a:t>
            </a:r>
            <a:r>
              <a:rPr lang="en-AU" altLang="en-US">
                <a:solidFill>
                  <a:schemeClr val="tx1"/>
                </a:solidFill>
                <a:cs typeface="Arial" panose="020B0604020202020204" pitchFamily="34" charset="0"/>
              </a:rPr>
              <a:t>CRC Champion Program | Partner Training .</a:t>
            </a:r>
            <a:endParaRPr lang="en-US" altLang="en-US">
              <a:solidFill>
                <a:schemeClr val="tx1"/>
              </a:solidFill>
              <a:cs typeface="Arial" panose="020B0604020202020204" pitchFamily="34" charset="0"/>
            </a:endParaRPr>
          </a:p>
        </p:txBody>
      </p:sp>
      <p:sp>
        <p:nvSpPr>
          <p:cNvPr id="6" name="Slide Number Placeholder 5">
            <a:extLst>
              <a:ext uri="{FF2B5EF4-FFF2-40B4-BE49-F238E27FC236}">
                <a16:creationId xmlns:a16="http://schemas.microsoft.com/office/drawing/2014/main" id="{0E2C7F92-7DFE-B64E-4ACC-7AE81326424C}"/>
              </a:ext>
            </a:extLst>
          </p:cNvPr>
          <p:cNvSpPr>
            <a:spLocks noGrp="1"/>
          </p:cNvSpPr>
          <p:nvPr>
            <p:ph type="sldNum" sz="quarter" idx="11"/>
          </p:nvPr>
        </p:nvSpPr>
        <p:spPr/>
        <p:txBody>
          <a:bodyPr/>
          <a:lstStyle>
            <a:lvl1pPr>
              <a:defRPr/>
            </a:lvl1pPr>
          </a:lstStyle>
          <a:p>
            <a:pPr>
              <a:defRPr/>
            </a:pPr>
            <a:fld id="{511E3F05-CEF4-4D87-B638-1AE1855C9A6B}" type="slidenum">
              <a:rPr lang="en-AU" altLang="en-US"/>
              <a:pPr>
                <a:defRPr/>
              </a:pPr>
              <a:t>‹#›</a:t>
            </a:fld>
            <a:endParaRPr lang="en-AU" altLang="en-US"/>
          </a:p>
        </p:txBody>
      </p:sp>
    </p:spTree>
    <p:extLst>
      <p:ext uri="{BB962C8B-B14F-4D97-AF65-F5344CB8AC3E}">
        <p14:creationId xmlns:p14="http://schemas.microsoft.com/office/powerpoint/2010/main" val="1677795896"/>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p:cNvSpPr>
            <a:spLocks noGrp="1"/>
          </p:cNvSpPr>
          <p:nvPr>
            <p:ph type="pic" idx="1"/>
          </p:nvPr>
        </p:nvSpPr>
        <p:spPr>
          <a:xfrm>
            <a:off x="5183188" y="1276865"/>
            <a:ext cx="6172200" cy="4584185"/>
          </a:xfrm>
        </p:spPr>
        <p:txBody>
          <a:bodyPr rtlCol="0">
            <a:no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AU"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Footer Placeholder 4">
            <a:extLst>
              <a:ext uri="{FF2B5EF4-FFF2-40B4-BE49-F238E27FC236}">
                <a16:creationId xmlns:a16="http://schemas.microsoft.com/office/drawing/2014/main" id="{1BFC07E4-C3A4-BD59-8234-A5F74A0A847F}"/>
              </a:ext>
            </a:extLst>
          </p:cNvPr>
          <p:cNvSpPr>
            <a:spLocks noGrp="1"/>
          </p:cNvSpPr>
          <p:nvPr>
            <p:ph type="ftr" sz="quarter" idx="10"/>
          </p:nvPr>
        </p:nvSpPr>
        <p:spPr/>
        <p:txBody>
          <a:bodyPr/>
          <a:lstStyle>
            <a:lvl1pPr>
              <a:defRPr/>
            </a:lvl1pPr>
          </a:lstStyle>
          <a:p>
            <a:pPr fontAlgn="base">
              <a:spcBef>
                <a:spcPct val="0"/>
              </a:spcBef>
              <a:spcAft>
                <a:spcPts val="600"/>
              </a:spcAft>
            </a:pPr>
            <a:r>
              <a:rPr lang="en-US" altLang="en-US">
                <a:solidFill>
                  <a:schemeClr val="tx1"/>
                </a:solidFill>
                <a:cs typeface="Arial" panose="020B0604020202020204" pitchFamily="34" charset="0"/>
              </a:rPr>
              <a:t>WA Digital Inclusion Project | </a:t>
            </a:r>
            <a:r>
              <a:rPr lang="en-AU" altLang="en-US">
                <a:solidFill>
                  <a:schemeClr val="tx1"/>
                </a:solidFill>
                <a:cs typeface="Arial" panose="020B0604020202020204" pitchFamily="34" charset="0"/>
              </a:rPr>
              <a:t>CRC Champion Program | Partner Training .</a:t>
            </a:r>
            <a:endParaRPr lang="en-US" altLang="en-US">
              <a:solidFill>
                <a:schemeClr val="tx1"/>
              </a:solidFill>
              <a:cs typeface="Arial" panose="020B0604020202020204" pitchFamily="34" charset="0"/>
            </a:endParaRPr>
          </a:p>
        </p:txBody>
      </p:sp>
      <p:sp>
        <p:nvSpPr>
          <p:cNvPr id="6" name="Slide Number Placeholder 5">
            <a:extLst>
              <a:ext uri="{FF2B5EF4-FFF2-40B4-BE49-F238E27FC236}">
                <a16:creationId xmlns:a16="http://schemas.microsoft.com/office/drawing/2014/main" id="{1562EAE5-7A85-2642-BC0D-DC7123215C70}"/>
              </a:ext>
            </a:extLst>
          </p:cNvPr>
          <p:cNvSpPr>
            <a:spLocks noGrp="1"/>
          </p:cNvSpPr>
          <p:nvPr>
            <p:ph type="sldNum" sz="quarter" idx="11"/>
          </p:nvPr>
        </p:nvSpPr>
        <p:spPr/>
        <p:txBody>
          <a:bodyPr/>
          <a:lstStyle>
            <a:lvl1pPr>
              <a:defRPr/>
            </a:lvl1pPr>
          </a:lstStyle>
          <a:p>
            <a:pPr>
              <a:defRPr/>
            </a:pPr>
            <a:fld id="{5B097261-AB5A-4C34-B9F2-CE1C1D3F8165}" type="slidenum">
              <a:rPr lang="en-AU" altLang="en-US"/>
              <a:pPr>
                <a:defRPr/>
              </a:pPr>
              <a:t>‹#›</a:t>
            </a:fld>
            <a:endParaRPr lang="en-AU" altLang="en-US"/>
          </a:p>
        </p:txBody>
      </p:sp>
    </p:spTree>
    <p:extLst>
      <p:ext uri="{BB962C8B-B14F-4D97-AF65-F5344CB8AC3E}">
        <p14:creationId xmlns:p14="http://schemas.microsoft.com/office/powerpoint/2010/main" val="1037128689"/>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1E22E099-A929-4223-877C-AB7A9C7C1C1A}"/>
              </a:ext>
            </a:extLst>
          </p:cNvPr>
          <p:cNvSpPr>
            <a:spLocks noGrp="1"/>
          </p:cNvSpPr>
          <p:nvPr>
            <p:ph type="ftr" sz="quarter" idx="10"/>
          </p:nvPr>
        </p:nvSpPr>
        <p:spPr/>
        <p:txBody>
          <a:bodyPr/>
          <a:lstStyle>
            <a:lvl1pPr>
              <a:defRPr/>
            </a:lvl1pPr>
          </a:lstStyle>
          <a:p>
            <a:pPr fontAlgn="base">
              <a:spcBef>
                <a:spcPct val="0"/>
              </a:spcBef>
              <a:spcAft>
                <a:spcPts val="600"/>
              </a:spcAft>
            </a:pPr>
            <a:r>
              <a:rPr lang="en-US" altLang="en-US">
                <a:solidFill>
                  <a:schemeClr val="tx1"/>
                </a:solidFill>
                <a:cs typeface="Arial" panose="020B0604020202020204" pitchFamily="34" charset="0"/>
              </a:rPr>
              <a:t>WA Digital Inclusion Project | </a:t>
            </a:r>
            <a:r>
              <a:rPr lang="en-AU" altLang="en-US">
                <a:solidFill>
                  <a:schemeClr val="tx1"/>
                </a:solidFill>
                <a:cs typeface="Arial" panose="020B0604020202020204" pitchFamily="34" charset="0"/>
              </a:rPr>
              <a:t>CRC Champion Program | Partner Training .</a:t>
            </a:r>
            <a:endParaRPr lang="en-US" altLang="en-US">
              <a:solidFill>
                <a:schemeClr val="tx1"/>
              </a:solidFill>
              <a:cs typeface="Arial" panose="020B0604020202020204" pitchFamily="34" charset="0"/>
            </a:endParaRPr>
          </a:p>
        </p:txBody>
      </p:sp>
      <p:sp>
        <p:nvSpPr>
          <p:cNvPr id="5" name="Slide Number Placeholder 5">
            <a:extLst>
              <a:ext uri="{FF2B5EF4-FFF2-40B4-BE49-F238E27FC236}">
                <a16:creationId xmlns:a16="http://schemas.microsoft.com/office/drawing/2014/main" id="{1E0F2A9F-9239-A9C6-09CA-09AEC0976A78}"/>
              </a:ext>
            </a:extLst>
          </p:cNvPr>
          <p:cNvSpPr>
            <a:spLocks noGrp="1"/>
          </p:cNvSpPr>
          <p:nvPr>
            <p:ph type="sldNum" sz="quarter" idx="11"/>
          </p:nvPr>
        </p:nvSpPr>
        <p:spPr/>
        <p:txBody>
          <a:bodyPr/>
          <a:lstStyle>
            <a:lvl1pPr>
              <a:defRPr/>
            </a:lvl1pPr>
          </a:lstStyle>
          <a:p>
            <a:pPr>
              <a:defRPr/>
            </a:pPr>
            <a:fld id="{0C3B135C-95D8-49A5-B1B7-72A392E65814}" type="slidenum">
              <a:rPr lang="en-AU" altLang="en-US"/>
              <a:pPr>
                <a:defRPr/>
              </a:pPr>
              <a:t>‹#›</a:t>
            </a:fld>
            <a:endParaRPr lang="en-AU" altLang="en-US"/>
          </a:p>
        </p:txBody>
      </p:sp>
    </p:spTree>
    <p:extLst>
      <p:ext uri="{BB962C8B-B14F-4D97-AF65-F5344CB8AC3E}">
        <p14:creationId xmlns:p14="http://schemas.microsoft.com/office/powerpoint/2010/main" val="4136194128"/>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00086" y="365125"/>
            <a:ext cx="2405449" cy="5473613"/>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838200" y="365125"/>
            <a:ext cx="6930081" cy="547361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F8C5F973-A628-B774-A28B-1B63BE171004}"/>
              </a:ext>
            </a:extLst>
          </p:cNvPr>
          <p:cNvSpPr>
            <a:spLocks noGrp="1"/>
          </p:cNvSpPr>
          <p:nvPr>
            <p:ph type="ftr" sz="quarter" idx="10"/>
          </p:nvPr>
        </p:nvSpPr>
        <p:spPr>
          <a:xfrm>
            <a:off x="838200" y="6275388"/>
            <a:ext cx="6854825" cy="236537"/>
          </a:xfrm>
        </p:spPr>
        <p:txBody>
          <a:bodyPr/>
          <a:lstStyle>
            <a:lvl1pPr>
              <a:defRPr/>
            </a:lvl1pPr>
          </a:lstStyle>
          <a:p>
            <a:pPr fontAlgn="base">
              <a:spcBef>
                <a:spcPct val="0"/>
              </a:spcBef>
              <a:spcAft>
                <a:spcPts val="600"/>
              </a:spcAft>
            </a:pPr>
            <a:r>
              <a:rPr lang="en-US" altLang="en-US">
                <a:solidFill>
                  <a:schemeClr val="tx1"/>
                </a:solidFill>
                <a:cs typeface="Arial" panose="020B0604020202020204" pitchFamily="34" charset="0"/>
              </a:rPr>
              <a:t>WA Digital Inclusion Project | </a:t>
            </a:r>
            <a:r>
              <a:rPr lang="en-AU" altLang="en-US">
                <a:solidFill>
                  <a:schemeClr val="tx1"/>
                </a:solidFill>
                <a:cs typeface="Arial" panose="020B0604020202020204" pitchFamily="34" charset="0"/>
              </a:rPr>
              <a:t>CRC Champion Program | Partner Training .</a:t>
            </a:r>
            <a:endParaRPr lang="en-US" altLang="en-US">
              <a:solidFill>
                <a:schemeClr val="tx1"/>
              </a:solidFill>
              <a:cs typeface="Arial" panose="020B0604020202020204" pitchFamily="34" charset="0"/>
            </a:endParaRPr>
          </a:p>
        </p:txBody>
      </p:sp>
      <p:sp>
        <p:nvSpPr>
          <p:cNvPr id="5" name="Slide Number Placeholder 5">
            <a:extLst>
              <a:ext uri="{FF2B5EF4-FFF2-40B4-BE49-F238E27FC236}">
                <a16:creationId xmlns:a16="http://schemas.microsoft.com/office/drawing/2014/main" id="{FA530ADA-612A-5213-78B5-6B97E118E1ED}"/>
              </a:ext>
            </a:extLst>
          </p:cNvPr>
          <p:cNvSpPr>
            <a:spLocks noGrp="1"/>
          </p:cNvSpPr>
          <p:nvPr>
            <p:ph type="sldNum" sz="quarter" idx="11"/>
          </p:nvPr>
        </p:nvSpPr>
        <p:spPr>
          <a:xfrm>
            <a:off x="7899400" y="6275388"/>
            <a:ext cx="2406650" cy="236537"/>
          </a:xfrm>
        </p:spPr>
        <p:txBody>
          <a:bodyPr/>
          <a:lstStyle>
            <a:lvl1pPr>
              <a:defRPr/>
            </a:lvl1pPr>
          </a:lstStyle>
          <a:p>
            <a:pPr>
              <a:defRPr/>
            </a:pPr>
            <a:fld id="{017FC871-EA39-4CE8-B56A-B420E7636603}" type="slidenum">
              <a:rPr lang="en-AU" altLang="en-US"/>
              <a:pPr>
                <a:defRPr/>
              </a:pPr>
              <a:t>‹#›</a:t>
            </a:fld>
            <a:endParaRPr lang="en-AU" altLang="en-US"/>
          </a:p>
        </p:txBody>
      </p:sp>
    </p:spTree>
    <p:extLst>
      <p:ext uri="{BB962C8B-B14F-4D97-AF65-F5344CB8AC3E}">
        <p14:creationId xmlns:p14="http://schemas.microsoft.com/office/powerpoint/2010/main" val="29401011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image" Target="../media/image4.png"/><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image" Target="../media/image3.png"/><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6" Type="http://schemas.openxmlformats.org/officeDocument/2006/relationships/image" Target="../media/image5.png"/><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5" Type="http://schemas.openxmlformats.org/officeDocument/2006/relationships/image" Target="../media/image3.png"/><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image" Target="../media/image2.pn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4.xml"/><Relationship Id="rId13" Type="http://schemas.openxmlformats.org/officeDocument/2006/relationships/theme" Target="../theme/theme4.xml"/><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slideLayout" Target="../slideLayouts/slideLayout48.xml"/><Relationship Id="rId2" Type="http://schemas.openxmlformats.org/officeDocument/2006/relationships/slideLayout" Target="../slideLayouts/slideLayout38.xml"/><Relationship Id="rId16" Type="http://schemas.openxmlformats.org/officeDocument/2006/relationships/image" Target="../media/image4.png"/><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5" Type="http://schemas.openxmlformats.org/officeDocument/2006/relationships/image" Target="../media/image3.png"/><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 Id="rId14" Type="http://schemas.openxmlformats.org/officeDocument/2006/relationships/image" Target="../media/image2.png"/></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6.xml"/><Relationship Id="rId13" Type="http://schemas.openxmlformats.org/officeDocument/2006/relationships/theme" Target="../theme/theme5.xml"/><Relationship Id="rId3" Type="http://schemas.openxmlformats.org/officeDocument/2006/relationships/slideLayout" Target="../slideLayouts/slideLayout51.xml"/><Relationship Id="rId7" Type="http://schemas.openxmlformats.org/officeDocument/2006/relationships/slideLayout" Target="../slideLayouts/slideLayout55.xml"/><Relationship Id="rId12" Type="http://schemas.openxmlformats.org/officeDocument/2006/relationships/slideLayout" Target="../slideLayouts/slideLayout60.xml"/><Relationship Id="rId2" Type="http://schemas.openxmlformats.org/officeDocument/2006/relationships/slideLayout" Target="../slideLayouts/slideLayout50.xml"/><Relationship Id="rId16" Type="http://schemas.openxmlformats.org/officeDocument/2006/relationships/image" Target="../media/image3.png"/><Relationship Id="rId1" Type="http://schemas.openxmlformats.org/officeDocument/2006/relationships/slideLayout" Target="../slideLayouts/slideLayout49.xml"/><Relationship Id="rId6" Type="http://schemas.openxmlformats.org/officeDocument/2006/relationships/slideLayout" Target="../slideLayouts/slideLayout54.xml"/><Relationship Id="rId11" Type="http://schemas.openxmlformats.org/officeDocument/2006/relationships/slideLayout" Target="../slideLayouts/slideLayout59.xml"/><Relationship Id="rId5" Type="http://schemas.openxmlformats.org/officeDocument/2006/relationships/slideLayout" Target="../slideLayouts/slideLayout53.xml"/><Relationship Id="rId15" Type="http://schemas.openxmlformats.org/officeDocument/2006/relationships/image" Target="../media/image2.png"/><Relationship Id="rId10" Type="http://schemas.openxmlformats.org/officeDocument/2006/relationships/slideLayout" Target="../slideLayouts/slideLayout58.xml"/><Relationship Id="rId4" Type="http://schemas.openxmlformats.org/officeDocument/2006/relationships/slideLayout" Target="../slideLayouts/slideLayout52.xml"/><Relationship Id="rId9" Type="http://schemas.openxmlformats.org/officeDocument/2006/relationships/slideLayout" Target="../slideLayouts/slideLayout57.xml"/><Relationship Id="rId14" Type="http://schemas.openxmlformats.org/officeDocument/2006/relationships/image" Target="../media/image1.png"/></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8.xml"/><Relationship Id="rId13" Type="http://schemas.openxmlformats.org/officeDocument/2006/relationships/theme" Target="../theme/theme6.xml"/><Relationship Id="rId3" Type="http://schemas.openxmlformats.org/officeDocument/2006/relationships/slideLayout" Target="../slideLayouts/slideLayout63.xml"/><Relationship Id="rId7" Type="http://schemas.openxmlformats.org/officeDocument/2006/relationships/slideLayout" Target="../slideLayouts/slideLayout67.xml"/><Relationship Id="rId12" Type="http://schemas.openxmlformats.org/officeDocument/2006/relationships/slideLayout" Target="../slideLayouts/slideLayout72.xml"/><Relationship Id="rId2" Type="http://schemas.openxmlformats.org/officeDocument/2006/relationships/slideLayout" Target="../slideLayouts/slideLayout62.xml"/><Relationship Id="rId16" Type="http://schemas.openxmlformats.org/officeDocument/2006/relationships/image" Target="../media/image5.png"/><Relationship Id="rId1" Type="http://schemas.openxmlformats.org/officeDocument/2006/relationships/slideLayout" Target="../slideLayouts/slideLayout61.xml"/><Relationship Id="rId6" Type="http://schemas.openxmlformats.org/officeDocument/2006/relationships/slideLayout" Target="../slideLayouts/slideLayout66.xml"/><Relationship Id="rId11" Type="http://schemas.openxmlformats.org/officeDocument/2006/relationships/slideLayout" Target="../slideLayouts/slideLayout71.xml"/><Relationship Id="rId5" Type="http://schemas.openxmlformats.org/officeDocument/2006/relationships/slideLayout" Target="../slideLayouts/slideLayout65.xml"/><Relationship Id="rId15" Type="http://schemas.openxmlformats.org/officeDocument/2006/relationships/image" Target="../media/image3.png"/><Relationship Id="rId10" Type="http://schemas.openxmlformats.org/officeDocument/2006/relationships/slideLayout" Target="../slideLayouts/slideLayout70.xml"/><Relationship Id="rId4" Type="http://schemas.openxmlformats.org/officeDocument/2006/relationships/slideLayout" Target="../slideLayouts/slideLayout64.xml"/><Relationship Id="rId9" Type="http://schemas.openxmlformats.org/officeDocument/2006/relationships/slideLayout" Target="../slideLayouts/slideLayout69.xml"/><Relationship Id="rId14" Type="http://schemas.openxmlformats.org/officeDocument/2006/relationships/image" Target="../media/image2.png"/></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80.xml"/><Relationship Id="rId13" Type="http://schemas.openxmlformats.org/officeDocument/2006/relationships/theme" Target="../theme/theme7.xml"/><Relationship Id="rId3" Type="http://schemas.openxmlformats.org/officeDocument/2006/relationships/slideLayout" Target="../slideLayouts/slideLayout75.xml"/><Relationship Id="rId7" Type="http://schemas.openxmlformats.org/officeDocument/2006/relationships/slideLayout" Target="../slideLayouts/slideLayout79.xml"/><Relationship Id="rId12" Type="http://schemas.openxmlformats.org/officeDocument/2006/relationships/slideLayout" Target="../slideLayouts/slideLayout84.xml"/><Relationship Id="rId2" Type="http://schemas.openxmlformats.org/officeDocument/2006/relationships/slideLayout" Target="../slideLayouts/slideLayout74.xml"/><Relationship Id="rId16" Type="http://schemas.openxmlformats.org/officeDocument/2006/relationships/image" Target="../media/image3.png"/><Relationship Id="rId1" Type="http://schemas.openxmlformats.org/officeDocument/2006/relationships/slideLayout" Target="../slideLayouts/slideLayout73.xml"/><Relationship Id="rId6" Type="http://schemas.openxmlformats.org/officeDocument/2006/relationships/slideLayout" Target="../slideLayouts/slideLayout78.xml"/><Relationship Id="rId11" Type="http://schemas.openxmlformats.org/officeDocument/2006/relationships/slideLayout" Target="../slideLayouts/slideLayout83.xml"/><Relationship Id="rId5" Type="http://schemas.openxmlformats.org/officeDocument/2006/relationships/slideLayout" Target="../slideLayouts/slideLayout77.xml"/><Relationship Id="rId15" Type="http://schemas.openxmlformats.org/officeDocument/2006/relationships/image" Target="../media/image2.png"/><Relationship Id="rId10" Type="http://schemas.openxmlformats.org/officeDocument/2006/relationships/slideLayout" Target="../slideLayouts/slideLayout82.xml"/><Relationship Id="rId4" Type="http://schemas.openxmlformats.org/officeDocument/2006/relationships/slideLayout" Target="../slideLayouts/slideLayout76.xml"/><Relationship Id="rId9" Type="http://schemas.openxmlformats.org/officeDocument/2006/relationships/slideLayout" Target="../slideLayouts/slideLayout81.xml"/><Relationship Id="rId14" Type="http://schemas.openxmlformats.org/officeDocument/2006/relationships/image" Target="../media/image1.png"/></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92.xml"/><Relationship Id="rId13" Type="http://schemas.openxmlformats.org/officeDocument/2006/relationships/theme" Target="../theme/theme8.xml"/><Relationship Id="rId3" Type="http://schemas.openxmlformats.org/officeDocument/2006/relationships/slideLayout" Target="../slideLayouts/slideLayout87.xml"/><Relationship Id="rId7" Type="http://schemas.openxmlformats.org/officeDocument/2006/relationships/slideLayout" Target="../slideLayouts/slideLayout91.xml"/><Relationship Id="rId12" Type="http://schemas.openxmlformats.org/officeDocument/2006/relationships/slideLayout" Target="../slideLayouts/slideLayout96.xml"/><Relationship Id="rId2" Type="http://schemas.openxmlformats.org/officeDocument/2006/relationships/slideLayout" Target="../slideLayouts/slideLayout86.xml"/><Relationship Id="rId16" Type="http://schemas.openxmlformats.org/officeDocument/2006/relationships/image" Target="../media/image3.png"/><Relationship Id="rId1" Type="http://schemas.openxmlformats.org/officeDocument/2006/relationships/slideLayout" Target="../slideLayouts/slideLayout85.xml"/><Relationship Id="rId6" Type="http://schemas.openxmlformats.org/officeDocument/2006/relationships/slideLayout" Target="../slideLayouts/slideLayout90.xml"/><Relationship Id="rId11" Type="http://schemas.openxmlformats.org/officeDocument/2006/relationships/slideLayout" Target="../slideLayouts/slideLayout95.xml"/><Relationship Id="rId5" Type="http://schemas.openxmlformats.org/officeDocument/2006/relationships/slideLayout" Target="../slideLayouts/slideLayout89.xml"/><Relationship Id="rId15" Type="http://schemas.openxmlformats.org/officeDocument/2006/relationships/image" Target="../media/image2.png"/><Relationship Id="rId10" Type="http://schemas.openxmlformats.org/officeDocument/2006/relationships/slideLayout" Target="../slideLayouts/slideLayout94.xml"/><Relationship Id="rId4" Type="http://schemas.openxmlformats.org/officeDocument/2006/relationships/slideLayout" Target="../slideLayouts/slideLayout88.xml"/><Relationship Id="rId9" Type="http://schemas.openxmlformats.org/officeDocument/2006/relationships/slideLayout" Target="../slideLayouts/slideLayout93.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859F746D-6C32-A2E1-9739-6D93F4E440AC}"/>
              </a:ext>
            </a:extLst>
          </p:cNvPr>
          <p:cNvSpPr>
            <a:spLocks noGrp="1" noChangeArrowheads="1"/>
          </p:cNvSpPr>
          <p:nvPr>
            <p:ph type="title"/>
          </p:nvPr>
        </p:nvSpPr>
        <p:spPr bwMode="auto">
          <a:xfrm>
            <a:off x="838200" y="365125"/>
            <a:ext cx="9228138"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AU" altLang="en-US"/>
          </a:p>
        </p:txBody>
      </p:sp>
      <p:sp>
        <p:nvSpPr>
          <p:cNvPr id="1027" name="Text Placeholder 2">
            <a:extLst>
              <a:ext uri="{FF2B5EF4-FFF2-40B4-BE49-F238E27FC236}">
                <a16:creationId xmlns:a16="http://schemas.microsoft.com/office/drawing/2014/main" id="{117C9A34-F6AB-D390-2FE5-64330312F576}"/>
              </a:ext>
            </a:extLst>
          </p:cNvPr>
          <p:cNvSpPr>
            <a:spLocks noGrp="1" noChangeArrowheads="1"/>
          </p:cNvSpPr>
          <p:nvPr>
            <p:ph type="body" idx="1"/>
          </p:nvPr>
        </p:nvSpPr>
        <p:spPr bwMode="auto">
          <a:xfrm>
            <a:off x="838200" y="1825625"/>
            <a:ext cx="10515600" cy="328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AU" altLang="en-US"/>
          </a:p>
        </p:txBody>
      </p:sp>
      <p:sp>
        <p:nvSpPr>
          <p:cNvPr id="5" name="Footer Placeholder 4">
            <a:extLst>
              <a:ext uri="{FF2B5EF4-FFF2-40B4-BE49-F238E27FC236}">
                <a16:creationId xmlns:a16="http://schemas.microsoft.com/office/drawing/2014/main" id="{9FEE54DD-286C-A08E-74B0-A1C7E2F2E5CE}"/>
              </a:ext>
            </a:extLst>
          </p:cNvPr>
          <p:cNvSpPr>
            <a:spLocks noGrp="1"/>
          </p:cNvSpPr>
          <p:nvPr>
            <p:ph type="ftr" sz="quarter" idx="3"/>
          </p:nvPr>
        </p:nvSpPr>
        <p:spPr>
          <a:xfrm>
            <a:off x="838200" y="6273800"/>
            <a:ext cx="7526338" cy="244475"/>
          </a:xfrm>
          <a:prstGeom prst="rect">
            <a:avLst/>
          </a:prstGeom>
        </p:spPr>
        <p:txBody>
          <a:bodyPr vert="horz" lIns="91440" tIns="45720" rIns="91440" bIns="45720" rtlCol="0" anchor="ctr"/>
          <a:lstStyle>
            <a:lvl1pPr algn="l" eaLnBrk="1" fontAlgn="auto" hangingPunct="1">
              <a:spcBef>
                <a:spcPts val="0"/>
              </a:spcBef>
              <a:spcAft>
                <a:spcPts val="0"/>
              </a:spcAft>
              <a:defRPr sz="1000">
                <a:solidFill>
                  <a:schemeClr val="tx1">
                    <a:tint val="75000"/>
                  </a:schemeClr>
                </a:solidFill>
                <a:latin typeface="+mn-lt"/>
              </a:defRPr>
            </a:lvl1pPr>
          </a:lstStyle>
          <a:p>
            <a:pPr>
              <a:defRPr/>
            </a:pPr>
            <a:r>
              <a:rPr lang="en-AU" dirty="0"/>
              <a:t>WA Digital Inclusion Project | CRC Champion Program | Partner Training</a:t>
            </a:r>
          </a:p>
        </p:txBody>
      </p:sp>
      <p:pic>
        <p:nvPicPr>
          <p:cNvPr id="1029" name="Picture 6">
            <a:extLst>
              <a:ext uri="{FF2B5EF4-FFF2-40B4-BE49-F238E27FC236}">
                <a16:creationId xmlns:a16="http://schemas.microsoft.com/office/drawing/2014/main" id="{9533864C-6C75-92BF-51FB-0ACF02B3323F}"/>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10561638" y="230188"/>
            <a:ext cx="1389062" cy="62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0" name="Picture 7">
            <a:extLst>
              <a:ext uri="{FF2B5EF4-FFF2-40B4-BE49-F238E27FC236}">
                <a16:creationId xmlns:a16="http://schemas.microsoft.com/office/drawing/2014/main" id="{9D5E5F31-F250-3258-6A00-2ED2E479F7B4}"/>
              </a:ext>
            </a:extLst>
          </p:cNvPr>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666750" y="-2303463"/>
            <a:ext cx="2170113" cy="31559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1" name="Picture 8">
            <a:extLst>
              <a:ext uri="{FF2B5EF4-FFF2-40B4-BE49-F238E27FC236}">
                <a16:creationId xmlns:a16="http://schemas.microsoft.com/office/drawing/2014/main" id="{4165ED21-0A4B-DC1D-089C-8F1BA1C9BA7B}"/>
              </a:ext>
            </a:extLst>
          </p:cNvPr>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10685463" y="6005513"/>
            <a:ext cx="2170112" cy="3154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a:extLst>
              <a:ext uri="{FF2B5EF4-FFF2-40B4-BE49-F238E27FC236}">
                <a16:creationId xmlns:a16="http://schemas.microsoft.com/office/drawing/2014/main" id="{ED9485DB-5382-683C-6F23-4E89524E7DD0}"/>
              </a:ext>
            </a:extLst>
          </p:cNvPr>
          <p:cNvSpPr>
            <a:spLocks noGrp="1"/>
          </p:cNvSpPr>
          <p:nvPr>
            <p:ph type="sldNum" sz="quarter" idx="4"/>
          </p:nvPr>
        </p:nvSpPr>
        <p:spPr>
          <a:xfrm>
            <a:off x="8610600" y="6273800"/>
            <a:ext cx="2743200" cy="24447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000">
                <a:solidFill>
                  <a:srgbClr val="898989"/>
                </a:solidFill>
                <a:latin typeface="Kanit" charset="-34"/>
              </a:defRPr>
            </a:lvl1pPr>
          </a:lstStyle>
          <a:p>
            <a:pPr>
              <a:defRPr/>
            </a:pPr>
            <a:fld id="{F4418AFC-861C-4982-80A4-5A4606EFC09B}" type="slidenum">
              <a:rPr lang="en-AU" altLang="en-US"/>
              <a:pPr>
                <a:defRPr/>
              </a:pPr>
              <a:t>‹#›</a:t>
            </a:fld>
            <a:endParaRPr lang="en-AU" altLang="en-US"/>
          </a:p>
        </p:txBody>
      </p:sp>
    </p:spTree>
  </p:cSld>
  <p:clrMap bg1="lt1" tx1="dk1" bg2="lt2" tx2="dk2" accent1="accent1" accent2="accent2" accent3="accent3" accent4="accent4" accent5="accent5" accent6="accent6" hlink="hlink" folHlink="folHlink"/>
  <p:sldLayoutIdLst>
    <p:sldLayoutId id="2147486399" r:id="rId1"/>
    <p:sldLayoutId id="2147486400" r:id="rId2"/>
    <p:sldLayoutId id="2147486401" r:id="rId3"/>
    <p:sldLayoutId id="2147486469" r:id="rId4"/>
    <p:sldLayoutId id="2147486402" r:id="rId5"/>
    <p:sldLayoutId id="2147486403" r:id="rId6"/>
    <p:sldLayoutId id="2147486404" r:id="rId7"/>
    <p:sldLayoutId id="2147486405" r:id="rId8"/>
    <p:sldLayoutId id="2147486406" r:id="rId9"/>
    <p:sldLayoutId id="2147486407" r:id="rId10"/>
    <p:sldLayoutId id="2147486408" r:id="rId11"/>
    <p:sldLayoutId id="2147486470" r:id="rId12"/>
  </p:sldLayoutIdLst>
  <p:hf hdr="0" dt="0"/>
  <p:txStyles>
    <p:titleStyle>
      <a:lvl1pPr algn="l" rtl="0" eaLnBrk="0" fontAlgn="base" hangingPunct="0">
        <a:lnSpc>
          <a:spcPct val="90000"/>
        </a:lnSpc>
        <a:spcBef>
          <a:spcPct val="0"/>
        </a:spcBef>
        <a:spcAft>
          <a:spcPct val="0"/>
        </a:spcAft>
        <a:defRPr sz="3600" b="1" kern="1200">
          <a:solidFill>
            <a:schemeClr val="tx2"/>
          </a:solidFill>
          <a:latin typeface="+mj-lt"/>
          <a:ea typeface="+mj-ea"/>
          <a:cs typeface="+mj-cs"/>
        </a:defRPr>
      </a:lvl1pPr>
      <a:lvl2pPr algn="l" rtl="0" eaLnBrk="0" fontAlgn="base" hangingPunct="0">
        <a:lnSpc>
          <a:spcPct val="90000"/>
        </a:lnSpc>
        <a:spcBef>
          <a:spcPct val="0"/>
        </a:spcBef>
        <a:spcAft>
          <a:spcPct val="0"/>
        </a:spcAft>
        <a:defRPr sz="3600" b="1">
          <a:solidFill>
            <a:schemeClr val="tx2"/>
          </a:solidFill>
          <a:latin typeface="Kanit" charset="-34"/>
        </a:defRPr>
      </a:lvl2pPr>
      <a:lvl3pPr algn="l" rtl="0" eaLnBrk="0" fontAlgn="base" hangingPunct="0">
        <a:lnSpc>
          <a:spcPct val="90000"/>
        </a:lnSpc>
        <a:spcBef>
          <a:spcPct val="0"/>
        </a:spcBef>
        <a:spcAft>
          <a:spcPct val="0"/>
        </a:spcAft>
        <a:defRPr sz="3600" b="1">
          <a:solidFill>
            <a:schemeClr val="tx2"/>
          </a:solidFill>
          <a:latin typeface="Kanit" charset="-34"/>
        </a:defRPr>
      </a:lvl3pPr>
      <a:lvl4pPr algn="l" rtl="0" eaLnBrk="0" fontAlgn="base" hangingPunct="0">
        <a:lnSpc>
          <a:spcPct val="90000"/>
        </a:lnSpc>
        <a:spcBef>
          <a:spcPct val="0"/>
        </a:spcBef>
        <a:spcAft>
          <a:spcPct val="0"/>
        </a:spcAft>
        <a:defRPr sz="3600" b="1">
          <a:solidFill>
            <a:schemeClr val="tx2"/>
          </a:solidFill>
          <a:latin typeface="Kanit" charset="-34"/>
        </a:defRPr>
      </a:lvl4pPr>
      <a:lvl5pPr algn="l" rtl="0" eaLnBrk="0" fontAlgn="base" hangingPunct="0">
        <a:lnSpc>
          <a:spcPct val="90000"/>
        </a:lnSpc>
        <a:spcBef>
          <a:spcPct val="0"/>
        </a:spcBef>
        <a:spcAft>
          <a:spcPct val="0"/>
        </a:spcAft>
        <a:defRPr sz="3600" b="1">
          <a:solidFill>
            <a:schemeClr val="tx2"/>
          </a:solidFill>
          <a:latin typeface="Kanit" charset="-34"/>
        </a:defRPr>
      </a:lvl5pPr>
      <a:lvl6pPr marL="457200" algn="l" rtl="0" fontAlgn="base">
        <a:lnSpc>
          <a:spcPct val="90000"/>
        </a:lnSpc>
        <a:spcBef>
          <a:spcPct val="0"/>
        </a:spcBef>
        <a:spcAft>
          <a:spcPct val="0"/>
        </a:spcAft>
        <a:defRPr sz="3600" b="1">
          <a:solidFill>
            <a:schemeClr val="tx2"/>
          </a:solidFill>
          <a:latin typeface="Kanit" charset="-34"/>
        </a:defRPr>
      </a:lvl6pPr>
      <a:lvl7pPr marL="914400" algn="l" rtl="0" fontAlgn="base">
        <a:lnSpc>
          <a:spcPct val="90000"/>
        </a:lnSpc>
        <a:spcBef>
          <a:spcPct val="0"/>
        </a:spcBef>
        <a:spcAft>
          <a:spcPct val="0"/>
        </a:spcAft>
        <a:defRPr sz="3600" b="1">
          <a:solidFill>
            <a:schemeClr val="tx2"/>
          </a:solidFill>
          <a:latin typeface="Kanit" charset="-34"/>
        </a:defRPr>
      </a:lvl7pPr>
      <a:lvl8pPr marL="1371600" algn="l" rtl="0" fontAlgn="base">
        <a:lnSpc>
          <a:spcPct val="90000"/>
        </a:lnSpc>
        <a:spcBef>
          <a:spcPct val="0"/>
        </a:spcBef>
        <a:spcAft>
          <a:spcPct val="0"/>
        </a:spcAft>
        <a:defRPr sz="3600" b="1">
          <a:solidFill>
            <a:schemeClr val="tx2"/>
          </a:solidFill>
          <a:latin typeface="Kanit" charset="-34"/>
        </a:defRPr>
      </a:lvl8pPr>
      <a:lvl9pPr marL="1828800" algn="l" rtl="0" fontAlgn="base">
        <a:lnSpc>
          <a:spcPct val="90000"/>
        </a:lnSpc>
        <a:spcBef>
          <a:spcPct val="0"/>
        </a:spcBef>
        <a:spcAft>
          <a:spcPct val="0"/>
        </a:spcAft>
        <a:defRPr sz="3600" b="1">
          <a:solidFill>
            <a:schemeClr val="tx2"/>
          </a:solidFill>
          <a:latin typeface="Kanit" charset="-34"/>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400" kern="1200">
          <a:solidFill>
            <a:srgbClr val="595959"/>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000" kern="1200">
          <a:solidFill>
            <a:srgbClr val="595959"/>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kern="1200">
          <a:solidFill>
            <a:srgbClr val="595959"/>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sz="1600" kern="1200">
          <a:solidFill>
            <a:srgbClr val="595959"/>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sz="1400" kern="1200">
          <a:solidFill>
            <a:srgbClr val="595959"/>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tx2"/>
        </a:solidFill>
        <a:effectLst/>
      </p:bgPr>
    </p:bg>
    <p:spTree>
      <p:nvGrpSpPr>
        <p:cNvPr id="1" name=""/>
        <p:cNvGrpSpPr/>
        <p:nvPr/>
      </p:nvGrpSpPr>
      <p:grpSpPr>
        <a:xfrm>
          <a:off x="0" y="0"/>
          <a:ext cx="0" cy="0"/>
          <a:chOff x="0" y="0"/>
          <a:chExt cx="0" cy="0"/>
        </a:xfrm>
      </p:grpSpPr>
      <p:sp>
        <p:nvSpPr>
          <p:cNvPr id="2050" name="Title Placeholder 1">
            <a:extLst>
              <a:ext uri="{FF2B5EF4-FFF2-40B4-BE49-F238E27FC236}">
                <a16:creationId xmlns:a16="http://schemas.microsoft.com/office/drawing/2014/main" id="{EF335776-66E4-E248-335D-4AAD1E17CA27}"/>
              </a:ext>
            </a:extLst>
          </p:cNvPr>
          <p:cNvSpPr>
            <a:spLocks noGrp="1" noChangeArrowheads="1"/>
          </p:cNvSpPr>
          <p:nvPr>
            <p:ph type="title"/>
          </p:nvPr>
        </p:nvSpPr>
        <p:spPr bwMode="auto">
          <a:xfrm>
            <a:off x="838200" y="365125"/>
            <a:ext cx="9228138"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AU" altLang="en-US"/>
          </a:p>
        </p:txBody>
      </p:sp>
      <p:sp>
        <p:nvSpPr>
          <p:cNvPr id="2051" name="Text Placeholder 2">
            <a:extLst>
              <a:ext uri="{FF2B5EF4-FFF2-40B4-BE49-F238E27FC236}">
                <a16:creationId xmlns:a16="http://schemas.microsoft.com/office/drawing/2014/main" id="{B5806A9B-4DB1-CCDD-30A3-9F8923832134}"/>
              </a:ext>
            </a:extLst>
          </p:cNvPr>
          <p:cNvSpPr>
            <a:spLocks noGrp="1" noChangeArrowheads="1"/>
          </p:cNvSpPr>
          <p:nvPr>
            <p:ph type="body" idx="1"/>
          </p:nvPr>
        </p:nvSpPr>
        <p:spPr bwMode="auto">
          <a:xfrm>
            <a:off x="838200" y="1825625"/>
            <a:ext cx="10515600" cy="328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AU" altLang="en-US"/>
          </a:p>
        </p:txBody>
      </p:sp>
      <p:sp>
        <p:nvSpPr>
          <p:cNvPr id="5" name="Footer Placeholder 4">
            <a:extLst>
              <a:ext uri="{FF2B5EF4-FFF2-40B4-BE49-F238E27FC236}">
                <a16:creationId xmlns:a16="http://schemas.microsoft.com/office/drawing/2014/main" id="{067D0B10-0B0A-CC1F-B328-7159B1F00726}"/>
              </a:ext>
            </a:extLst>
          </p:cNvPr>
          <p:cNvSpPr>
            <a:spLocks noGrp="1"/>
          </p:cNvSpPr>
          <p:nvPr>
            <p:ph type="ftr" sz="quarter" idx="3"/>
          </p:nvPr>
        </p:nvSpPr>
        <p:spPr>
          <a:xfrm>
            <a:off x="838200" y="6273800"/>
            <a:ext cx="7526338" cy="244475"/>
          </a:xfrm>
          <a:prstGeom prst="rect">
            <a:avLst/>
          </a:prstGeom>
        </p:spPr>
        <p:txBody>
          <a:bodyPr vert="horz" lIns="91440" tIns="45720" rIns="91440" bIns="45720" rtlCol="0" anchor="ctr"/>
          <a:lstStyle>
            <a:lvl1pPr algn="l" eaLnBrk="1" fontAlgn="auto" hangingPunct="1">
              <a:spcBef>
                <a:spcPts val="0"/>
              </a:spcBef>
              <a:spcAft>
                <a:spcPts val="0"/>
              </a:spcAft>
              <a:defRPr sz="1000">
                <a:solidFill>
                  <a:srgbClr val="FFFFFF"/>
                </a:solidFill>
                <a:latin typeface="+mn-lt"/>
              </a:defRPr>
            </a:lvl1pPr>
          </a:lstStyle>
          <a:p>
            <a:pPr fontAlgn="base">
              <a:spcBef>
                <a:spcPct val="0"/>
              </a:spcBef>
              <a:spcAft>
                <a:spcPts val="600"/>
              </a:spcAft>
            </a:pPr>
            <a:r>
              <a:rPr lang="en-US" altLang="en-US">
                <a:cs typeface="Arial" panose="020B0604020202020204" pitchFamily="34" charset="0"/>
              </a:rPr>
              <a:t>WA Digital Inclusion Project | </a:t>
            </a:r>
            <a:r>
              <a:rPr lang="en-AU" altLang="en-US">
                <a:cs typeface="Arial" panose="020B0604020202020204" pitchFamily="34" charset="0"/>
              </a:rPr>
              <a:t>CRC Champion Program | Partner Training</a:t>
            </a:r>
            <a:endParaRPr lang="en-US" altLang="en-US">
              <a:cs typeface="Arial" panose="020B0604020202020204" pitchFamily="34" charset="0"/>
            </a:endParaRPr>
          </a:p>
        </p:txBody>
      </p:sp>
      <p:pic>
        <p:nvPicPr>
          <p:cNvPr id="2053" name="Picture 7">
            <a:extLst>
              <a:ext uri="{FF2B5EF4-FFF2-40B4-BE49-F238E27FC236}">
                <a16:creationId xmlns:a16="http://schemas.microsoft.com/office/drawing/2014/main" id="{F151F2C9-2F2D-67E0-E89C-6A7306182C90}"/>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666750" y="-2303463"/>
            <a:ext cx="2170113" cy="31559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4" name="Picture 8">
            <a:extLst>
              <a:ext uri="{FF2B5EF4-FFF2-40B4-BE49-F238E27FC236}">
                <a16:creationId xmlns:a16="http://schemas.microsoft.com/office/drawing/2014/main" id="{6DAF97BC-3278-8E55-74B4-1B3DC20E39D2}"/>
              </a:ext>
            </a:extLst>
          </p:cNvPr>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10685463" y="6005513"/>
            <a:ext cx="2170112" cy="3154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a:extLst>
              <a:ext uri="{FF2B5EF4-FFF2-40B4-BE49-F238E27FC236}">
                <a16:creationId xmlns:a16="http://schemas.microsoft.com/office/drawing/2014/main" id="{60307E9B-4C47-318E-6A76-338190D47B90}"/>
              </a:ext>
            </a:extLst>
          </p:cNvPr>
          <p:cNvSpPr>
            <a:spLocks noGrp="1"/>
          </p:cNvSpPr>
          <p:nvPr>
            <p:ph type="sldNum" sz="quarter" idx="4"/>
          </p:nvPr>
        </p:nvSpPr>
        <p:spPr>
          <a:xfrm>
            <a:off x="8610600" y="6273800"/>
            <a:ext cx="2743200" cy="24447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000">
                <a:solidFill>
                  <a:srgbClr val="D9D9D9"/>
                </a:solidFill>
                <a:latin typeface="Kanit" charset="-34"/>
              </a:defRPr>
            </a:lvl1pPr>
          </a:lstStyle>
          <a:p>
            <a:pPr>
              <a:defRPr/>
            </a:pPr>
            <a:fld id="{1B304148-1175-4D79-8512-E82E1E2935DB}" type="slidenum">
              <a:rPr lang="en-AU" altLang="en-US"/>
              <a:pPr>
                <a:defRPr/>
              </a:pPr>
              <a:t>‹#›</a:t>
            </a:fld>
            <a:endParaRPr lang="en-AU" altLang="en-US"/>
          </a:p>
        </p:txBody>
      </p:sp>
      <p:pic>
        <p:nvPicPr>
          <p:cNvPr id="2057" name="Picture 10">
            <a:extLst>
              <a:ext uri="{FF2B5EF4-FFF2-40B4-BE49-F238E27FC236}">
                <a16:creationId xmlns:a16="http://schemas.microsoft.com/office/drawing/2014/main" id="{D282926F-EAA9-80BF-972C-C63411F50D54}"/>
              </a:ext>
            </a:extLst>
          </p:cNvPr>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10561638" y="231775"/>
            <a:ext cx="1385887" cy="617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6409" r:id="rId1"/>
    <p:sldLayoutId id="2147486410" r:id="rId2"/>
    <p:sldLayoutId id="2147486411" r:id="rId3"/>
    <p:sldLayoutId id="2147486471" r:id="rId4"/>
    <p:sldLayoutId id="2147486412" r:id="rId5"/>
    <p:sldLayoutId id="2147486413" r:id="rId6"/>
    <p:sldLayoutId id="2147486414" r:id="rId7"/>
    <p:sldLayoutId id="2147486415" r:id="rId8"/>
    <p:sldLayoutId id="2147486416" r:id="rId9"/>
    <p:sldLayoutId id="2147486417" r:id="rId10"/>
    <p:sldLayoutId id="2147486418" r:id="rId11"/>
    <p:sldLayoutId id="2147486472" r:id="rId12"/>
  </p:sldLayoutIdLst>
  <p:hf hdr="0" dt="0"/>
  <p:txStyles>
    <p:titleStyle>
      <a:lvl1pPr algn="l" rtl="0" eaLnBrk="0" fontAlgn="base" hangingPunct="0">
        <a:lnSpc>
          <a:spcPct val="90000"/>
        </a:lnSpc>
        <a:spcBef>
          <a:spcPct val="0"/>
        </a:spcBef>
        <a:spcAft>
          <a:spcPct val="0"/>
        </a:spcAft>
        <a:defRPr sz="3600" b="1" kern="1200">
          <a:solidFill>
            <a:srgbClr val="FFD38F"/>
          </a:solidFill>
          <a:latin typeface="+mj-lt"/>
          <a:ea typeface="+mj-ea"/>
          <a:cs typeface="+mj-cs"/>
        </a:defRPr>
      </a:lvl1pPr>
      <a:lvl2pPr algn="l" rtl="0" eaLnBrk="0" fontAlgn="base" hangingPunct="0">
        <a:lnSpc>
          <a:spcPct val="90000"/>
        </a:lnSpc>
        <a:spcBef>
          <a:spcPct val="0"/>
        </a:spcBef>
        <a:spcAft>
          <a:spcPct val="0"/>
        </a:spcAft>
        <a:defRPr sz="3600" b="1">
          <a:solidFill>
            <a:srgbClr val="FFD38F"/>
          </a:solidFill>
          <a:latin typeface="Kanit" charset="-34"/>
        </a:defRPr>
      </a:lvl2pPr>
      <a:lvl3pPr algn="l" rtl="0" eaLnBrk="0" fontAlgn="base" hangingPunct="0">
        <a:lnSpc>
          <a:spcPct val="90000"/>
        </a:lnSpc>
        <a:spcBef>
          <a:spcPct val="0"/>
        </a:spcBef>
        <a:spcAft>
          <a:spcPct val="0"/>
        </a:spcAft>
        <a:defRPr sz="3600" b="1">
          <a:solidFill>
            <a:srgbClr val="FFD38F"/>
          </a:solidFill>
          <a:latin typeface="Kanit" charset="-34"/>
        </a:defRPr>
      </a:lvl3pPr>
      <a:lvl4pPr algn="l" rtl="0" eaLnBrk="0" fontAlgn="base" hangingPunct="0">
        <a:lnSpc>
          <a:spcPct val="90000"/>
        </a:lnSpc>
        <a:spcBef>
          <a:spcPct val="0"/>
        </a:spcBef>
        <a:spcAft>
          <a:spcPct val="0"/>
        </a:spcAft>
        <a:defRPr sz="3600" b="1">
          <a:solidFill>
            <a:srgbClr val="FFD38F"/>
          </a:solidFill>
          <a:latin typeface="Kanit" charset="-34"/>
        </a:defRPr>
      </a:lvl4pPr>
      <a:lvl5pPr algn="l" rtl="0" eaLnBrk="0" fontAlgn="base" hangingPunct="0">
        <a:lnSpc>
          <a:spcPct val="90000"/>
        </a:lnSpc>
        <a:spcBef>
          <a:spcPct val="0"/>
        </a:spcBef>
        <a:spcAft>
          <a:spcPct val="0"/>
        </a:spcAft>
        <a:defRPr sz="3600" b="1">
          <a:solidFill>
            <a:srgbClr val="FFD38F"/>
          </a:solidFill>
          <a:latin typeface="Kanit" charset="-34"/>
        </a:defRPr>
      </a:lvl5pPr>
      <a:lvl6pPr marL="457200" algn="l" rtl="0" fontAlgn="base">
        <a:lnSpc>
          <a:spcPct val="90000"/>
        </a:lnSpc>
        <a:spcBef>
          <a:spcPct val="0"/>
        </a:spcBef>
        <a:spcAft>
          <a:spcPct val="0"/>
        </a:spcAft>
        <a:defRPr sz="3600" b="1">
          <a:solidFill>
            <a:srgbClr val="FFD38F"/>
          </a:solidFill>
          <a:latin typeface="Kanit" charset="-34"/>
        </a:defRPr>
      </a:lvl6pPr>
      <a:lvl7pPr marL="914400" algn="l" rtl="0" fontAlgn="base">
        <a:lnSpc>
          <a:spcPct val="90000"/>
        </a:lnSpc>
        <a:spcBef>
          <a:spcPct val="0"/>
        </a:spcBef>
        <a:spcAft>
          <a:spcPct val="0"/>
        </a:spcAft>
        <a:defRPr sz="3600" b="1">
          <a:solidFill>
            <a:srgbClr val="FFD38F"/>
          </a:solidFill>
          <a:latin typeface="Kanit" charset="-34"/>
        </a:defRPr>
      </a:lvl7pPr>
      <a:lvl8pPr marL="1371600" algn="l" rtl="0" fontAlgn="base">
        <a:lnSpc>
          <a:spcPct val="90000"/>
        </a:lnSpc>
        <a:spcBef>
          <a:spcPct val="0"/>
        </a:spcBef>
        <a:spcAft>
          <a:spcPct val="0"/>
        </a:spcAft>
        <a:defRPr sz="3600" b="1">
          <a:solidFill>
            <a:srgbClr val="FFD38F"/>
          </a:solidFill>
          <a:latin typeface="Kanit" charset="-34"/>
        </a:defRPr>
      </a:lvl8pPr>
      <a:lvl9pPr marL="1828800" algn="l" rtl="0" fontAlgn="base">
        <a:lnSpc>
          <a:spcPct val="90000"/>
        </a:lnSpc>
        <a:spcBef>
          <a:spcPct val="0"/>
        </a:spcBef>
        <a:spcAft>
          <a:spcPct val="0"/>
        </a:spcAft>
        <a:defRPr sz="3600" b="1">
          <a:solidFill>
            <a:srgbClr val="FFD38F"/>
          </a:solidFill>
          <a:latin typeface="Kanit" charset="-34"/>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400" kern="1200">
          <a:solidFill>
            <a:schemeClr val="bg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bg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bg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sz="1600" kern="1200">
          <a:solidFill>
            <a:schemeClr val="bg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sz="14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gradFill rotWithShape="0">
          <a:gsLst>
            <a:gs pos="0">
              <a:srgbClr val="F37A6F"/>
            </a:gs>
            <a:gs pos="52000">
              <a:srgbClr val="F8B0C9"/>
            </a:gs>
            <a:gs pos="100000">
              <a:srgbClr val="FFD38F"/>
            </a:gs>
          </a:gsLst>
          <a:lin ang="4200000"/>
        </a:gradFill>
        <a:effectLst/>
      </p:bgPr>
    </p:bg>
    <p:spTree>
      <p:nvGrpSpPr>
        <p:cNvPr id="1" name=""/>
        <p:cNvGrpSpPr/>
        <p:nvPr/>
      </p:nvGrpSpPr>
      <p:grpSpPr>
        <a:xfrm>
          <a:off x="0" y="0"/>
          <a:ext cx="0" cy="0"/>
          <a:chOff x="0" y="0"/>
          <a:chExt cx="0" cy="0"/>
        </a:xfrm>
      </p:grpSpPr>
      <p:sp>
        <p:nvSpPr>
          <p:cNvPr id="3074" name="Title Placeholder 1">
            <a:extLst>
              <a:ext uri="{FF2B5EF4-FFF2-40B4-BE49-F238E27FC236}">
                <a16:creationId xmlns:a16="http://schemas.microsoft.com/office/drawing/2014/main" id="{094B6FEC-3EC4-ECD2-3228-95B0A23B4A48}"/>
              </a:ext>
            </a:extLst>
          </p:cNvPr>
          <p:cNvSpPr>
            <a:spLocks noGrp="1" noChangeArrowheads="1"/>
          </p:cNvSpPr>
          <p:nvPr>
            <p:ph type="title"/>
          </p:nvPr>
        </p:nvSpPr>
        <p:spPr bwMode="auto">
          <a:xfrm>
            <a:off x="838200" y="365125"/>
            <a:ext cx="9228138"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AU" altLang="en-US"/>
          </a:p>
        </p:txBody>
      </p:sp>
      <p:sp>
        <p:nvSpPr>
          <p:cNvPr id="3075" name="Text Placeholder 2">
            <a:extLst>
              <a:ext uri="{FF2B5EF4-FFF2-40B4-BE49-F238E27FC236}">
                <a16:creationId xmlns:a16="http://schemas.microsoft.com/office/drawing/2014/main" id="{69F679E3-AE11-BFA7-062D-B6A7AA18F3E1}"/>
              </a:ext>
            </a:extLst>
          </p:cNvPr>
          <p:cNvSpPr>
            <a:spLocks noGrp="1" noChangeArrowheads="1"/>
          </p:cNvSpPr>
          <p:nvPr>
            <p:ph type="body" idx="1"/>
          </p:nvPr>
        </p:nvSpPr>
        <p:spPr bwMode="auto">
          <a:xfrm>
            <a:off x="838200" y="1825625"/>
            <a:ext cx="10515600" cy="328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AU" altLang="en-US"/>
          </a:p>
        </p:txBody>
      </p:sp>
      <p:sp>
        <p:nvSpPr>
          <p:cNvPr id="5" name="Footer Placeholder 4">
            <a:extLst>
              <a:ext uri="{FF2B5EF4-FFF2-40B4-BE49-F238E27FC236}">
                <a16:creationId xmlns:a16="http://schemas.microsoft.com/office/drawing/2014/main" id="{F4576AA8-D2E0-0DC9-039B-4C0D616CF491}"/>
              </a:ext>
            </a:extLst>
          </p:cNvPr>
          <p:cNvSpPr>
            <a:spLocks noGrp="1"/>
          </p:cNvSpPr>
          <p:nvPr>
            <p:ph type="ftr" sz="quarter" idx="3"/>
          </p:nvPr>
        </p:nvSpPr>
        <p:spPr>
          <a:xfrm>
            <a:off x="838200" y="6273800"/>
            <a:ext cx="7526338" cy="244475"/>
          </a:xfrm>
          <a:prstGeom prst="rect">
            <a:avLst/>
          </a:prstGeom>
        </p:spPr>
        <p:txBody>
          <a:bodyPr vert="horz" lIns="91440" tIns="45720" rIns="91440" bIns="45720" rtlCol="0" anchor="ctr"/>
          <a:lstStyle>
            <a:lvl1pPr algn="l" eaLnBrk="1" fontAlgn="auto" hangingPunct="1">
              <a:spcBef>
                <a:spcPts val="0"/>
              </a:spcBef>
              <a:spcAft>
                <a:spcPts val="0"/>
              </a:spcAft>
              <a:defRPr sz="1000">
                <a:solidFill>
                  <a:schemeClr val="bg1"/>
                </a:solidFill>
                <a:latin typeface="+mn-lt"/>
              </a:defRPr>
            </a:lvl1pPr>
          </a:lstStyle>
          <a:p>
            <a:pPr>
              <a:defRPr/>
            </a:pPr>
            <a:r>
              <a:rPr lang="en-AU"/>
              <a:t>WA Digital Inclusion Project | CRC Champion Program | Partner Training</a:t>
            </a:r>
          </a:p>
        </p:txBody>
      </p:sp>
      <p:pic>
        <p:nvPicPr>
          <p:cNvPr id="3077" name="Picture 7">
            <a:extLst>
              <a:ext uri="{FF2B5EF4-FFF2-40B4-BE49-F238E27FC236}">
                <a16:creationId xmlns:a16="http://schemas.microsoft.com/office/drawing/2014/main" id="{5CB56A92-3366-7807-C76A-3E7F59C556DC}"/>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666750" y="-2303463"/>
            <a:ext cx="2170113" cy="31559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8" name="Picture 8">
            <a:extLst>
              <a:ext uri="{FF2B5EF4-FFF2-40B4-BE49-F238E27FC236}">
                <a16:creationId xmlns:a16="http://schemas.microsoft.com/office/drawing/2014/main" id="{BC0E7DA3-B623-F86C-19CA-1BE648782825}"/>
              </a:ext>
            </a:extLst>
          </p:cNvPr>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10685463" y="6005513"/>
            <a:ext cx="2170112" cy="3154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a:extLst>
              <a:ext uri="{FF2B5EF4-FFF2-40B4-BE49-F238E27FC236}">
                <a16:creationId xmlns:a16="http://schemas.microsoft.com/office/drawing/2014/main" id="{0067E034-AD45-9534-DC80-D0C5A46E3557}"/>
              </a:ext>
            </a:extLst>
          </p:cNvPr>
          <p:cNvSpPr>
            <a:spLocks noGrp="1"/>
          </p:cNvSpPr>
          <p:nvPr>
            <p:ph type="sldNum" sz="quarter" idx="4"/>
          </p:nvPr>
        </p:nvSpPr>
        <p:spPr>
          <a:xfrm>
            <a:off x="8610600" y="6273800"/>
            <a:ext cx="2743200" cy="24447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000">
                <a:solidFill>
                  <a:schemeClr val="bg1"/>
                </a:solidFill>
                <a:latin typeface="Kanit" charset="-34"/>
              </a:defRPr>
            </a:lvl1pPr>
          </a:lstStyle>
          <a:p>
            <a:pPr>
              <a:defRPr/>
            </a:pPr>
            <a:fld id="{53FA412E-38BE-4F79-B553-EDE76D44228E}" type="slidenum">
              <a:rPr lang="en-AU" altLang="en-US"/>
              <a:pPr>
                <a:defRPr/>
              </a:pPr>
              <a:t>‹#›</a:t>
            </a:fld>
            <a:endParaRPr lang="en-AU" altLang="en-US"/>
          </a:p>
        </p:txBody>
      </p:sp>
      <p:pic>
        <p:nvPicPr>
          <p:cNvPr id="3081" name="Picture 11">
            <a:extLst>
              <a:ext uri="{FF2B5EF4-FFF2-40B4-BE49-F238E27FC236}">
                <a16:creationId xmlns:a16="http://schemas.microsoft.com/office/drawing/2014/main" id="{1AD27560-4A8C-0B5D-F73E-D80513178A0A}"/>
              </a:ext>
            </a:extLst>
          </p:cNvPr>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10558463" y="230188"/>
            <a:ext cx="1392237" cy="62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6419" r:id="rId1"/>
    <p:sldLayoutId id="2147486420" r:id="rId2"/>
    <p:sldLayoutId id="2147486421" r:id="rId3"/>
    <p:sldLayoutId id="2147486473" r:id="rId4"/>
    <p:sldLayoutId id="2147486422" r:id="rId5"/>
    <p:sldLayoutId id="2147486423" r:id="rId6"/>
    <p:sldLayoutId id="2147486424" r:id="rId7"/>
    <p:sldLayoutId id="2147486425" r:id="rId8"/>
    <p:sldLayoutId id="2147486426" r:id="rId9"/>
    <p:sldLayoutId id="2147486427" r:id="rId10"/>
    <p:sldLayoutId id="2147486428" r:id="rId11"/>
    <p:sldLayoutId id="2147486474" r:id="rId12"/>
  </p:sldLayoutIdLst>
  <p:hf hdr="0" dt="0"/>
  <p:txStyles>
    <p:titleStyle>
      <a:lvl1pPr algn="l" rtl="0" eaLnBrk="0" fontAlgn="base" hangingPunct="0">
        <a:lnSpc>
          <a:spcPct val="90000"/>
        </a:lnSpc>
        <a:spcBef>
          <a:spcPct val="0"/>
        </a:spcBef>
        <a:spcAft>
          <a:spcPct val="0"/>
        </a:spcAft>
        <a:defRPr sz="3600" b="1" kern="1200">
          <a:solidFill>
            <a:schemeClr val="bg1"/>
          </a:solidFill>
          <a:latin typeface="+mj-lt"/>
          <a:ea typeface="+mj-ea"/>
          <a:cs typeface="+mj-cs"/>
        </a:defRPr>
      </a:lvl1pPr>
      <a:lvl2pPr algn="l" rtl="0" eaLnBrk="0" fontAlgn="base" hangingPunct="0">
        <a:lnSpc>
          <a:spcPct val="90000"/>
        </a:lnSpc>
        <a:spcBef>
          <a:spcPct val="0"/>
        </a:spcBef>
        <a:spcAft>
          <a:spcPct val="0"/>
        </a:spcAft>
        <a:defRPr sz="3600" b="1">
          <a:solidFill>
            <a:schemeClr val="bg1"/>
          </a:solidFill>
          <a:latin typeface="Kanit" charset="-34"/>
        </a:defRPr>
      </a:lvl2pPr>
      <a:lvl3pPr algn="l" rtl="0" eaLnBrk="0" fontAlgn="base" hangingPunct="0">
        <a:lnSpc>
          <a:spcPct val="90000"/>
        </a:lnSpc>
        <a:spcBef>
          <a:spcPct val="0"/>
        </a:spcBef>
        <a:spcAft>
          <a:spcPct val="0"/>
        </a:spcAft>
        <a:defRPr sz="3600" b="1">
          <a:solidFill>
            <a:schemeClr val="bg1"/>
          </a:solidFill>
          <a:latin typeface="Kanit" charset="-34"/>
        </a:defRPr>
      </a:lvl3pPr>
      <a:lvl4pPr algn="l" rtl="0" eaLnBrk="0" fontAlgn="base" hangingPunct="0">
        <a:lnSpc>
          <a:spcPct val="90000"/>
        </a:lnSpc>
        <a:spcBef>
          <a:spcPct val="0"/>
        </a:spcBef>
        <a:spcAft>
          <a:spcPct val="0"/>
        </a:spcAft>
        <a:defRPr sz="3600" b="1">
          <a:solidFill>
            <a:schemeClr val="bg1"/>
          </a:solidFill>
          <a:latin typeface="Kanit" charset="-34"/>
        </a:defRPr>
      </a:lvl4pPr>
      <a:lvl5pPr algn="l" rtl="0" eaLnBrk="0" fontAlgn="base" hangingPunct="0">
        <a:lnSpc>
          <a:spcPct val="90000"/>
        </a:lnSpc>
        <a:spcBef>
          <a:spcPct val="0"/>
        </a:spcBef>
        <a:spcAft>
          <a:spcPct val="0"/>
        </a:spcAft>
        <a:defRPr sz="3600" b="1">
          <a:solidFill>
            <a:schemeClr val="bg1"/>
          </a:solidFill>
          <a:latin typeface="Kanit" charset="-34"/>
        </a:defRPr>
      </a:lvl5pPr>
      <a:lvl6pPr marL="457200" algn="l" rtl="0" fontAlgn="base">
        <a:lnSpc>
          <a:spcPct val="90000"/>
        </a:lnSpc>
        <a:spcBef>
          <a:spcPct val="0"/>
        </a:spcBef>
        <a:spcAft>
          <a:spcPct val="0"/>
        </a:spcAft>
        <a:defRPr sz="3600" b="1">
          <a:solidFill>
            <a:schemeClr val="bg1"/>
          </a:solidFill>
          <a:latin typeface="Kanit" charset="-34"/>
        </a:defRPr>
      </a:lvl6pPr>
      <a:lvl7pPr marL="914400" algn="l" rtl="0" fontAlgn="base">
        <a:lnSpc>
          <a:spcPct val="90000"/>
        </a:lnSpc>
        <a:spcBef>
          <a:spcPct val="0"/>
        </a:spcBef>
        <a:spcAft>
          <a:spcPct val="0"/>
        </a:spcAft>
        <a:defRPr sz="3600" b="1">
          <a:solidFill>
            <a:schemeClr val="bg1"/>
          </a:solidFill>
          <a:latin typeface="Kanit" charset="-34"/>
        </a:defRPr>
      </a:lvl7pPr>
      <a:lvl8pPr marL="1371600" algn="l" rtl="0" fontAlgn="base">
        <a:lnSpc>
          <a:spcPct val="90000"/>
        </a:lnSpc>
        <a:spcBef>
          <a:spcPct val="0"/>
        </a:spcBef>
        <a:spcAft>
          <a:spcPct val="0"/>
        </a:spcAft>
        <a:defRPr sz="3600" b="1">
          <a:solidFill>
            <a:schemeClr val="bg1"/>
          </a:solidFill>
          <a:latin typeface="Kanit" charset="-34"/>
        </a:defRPr>
      </a:lvl8pPr>
      <a:lvl9pPr marL="1828800" algn="l" rtl="0" fontAlgn="base">
        <a:lnSpc>
          <a:spcPct val="90000"/>
        </a:lnSpc>
        <a:spcBef>
          <a:spcPct val="0"/>
        </a:spcBef>
        <a:spcAft>
          <a:spcPct val="0"/>
        </a:spcAft>
        <a:defRPr sz="3600" b="1">
          <a:solidFill>
            <a:schemeClr val="bg1"/>
          </a:solidFill>
          <a:latin typeface="Kanit" charset="-34"/>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400" kern="1200">
          <a:solidFill>
            <a:schemeClr val="tx2"/>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2"/>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2"/>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sz="1600" kern="1200">
          <a:solidFill>
            <a:schemeClr val="tx2"/>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sz="14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tx2"/>
        </a:solidFill>
        <a:effectLst/>
      </p:bgPr>
    </p:bg>
    <p:spTree>
      <p:nvGrpSpPr>
        <p:cNvPr id="1" name=""/>
        <p:cNvGrpSpPr/>
        <p:nvPr/>
      </p:nvGrpSpPr>
      <p:grpSpPr>
        <a:xfrm>
          <a:off x="0" y="0"/>
          <a:ext cx="0" cy="0"/>
          <a:chOff x="0" y="0"/>
          <a:chExt cx="0" cy="0"/>
        </a:xfrm>
      </p:grpSpPr>
      <p:sp>
        <p:nvSpPr>
          <p:cNvPr id="4098" name="Title Placeholder 1">
            <a:extLst>
              <a:ext uri="{FF2B5EF4-FFF2-40B4-BE49-F238E27FC236}">
                <a16:creationId xmlns:a16="http://schemas.microsoft.com/office/drawing/2014/main" id="{19DAA380-C6C8-55EE-9CD6-4351CC370B3D}"/>
              </a:ext>
            </a:extLst>
          </p:cNvPr>
          <p:cNvSpPr>
            <a:spLocks noGrp="1" noChangeArrowheads="1"/>
          </p:cNvSpPr>
          <p:nvPr>
            <p:ph type="title"/>
          </p:nvPr>
        </p:nvSpPr>
        <p:spPr bwMode="auto">
          <a:xfrm>
            <a:off x="838200" y="365125"/>
            <a:ext cx="9228138"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AU" altLang="en-US"/>
          </a:p>
        </p:txBody>
      </p:sp>
      <p:sp>
        <p:nvSpPr>
          <p:cNvPr id="4099" name="Text Placeholder 2">
            <a:extLst>
              <a:ext uri="{FF2B5EF4-FFF2-40B4-BE49-F238E27FC236}">
                <a16:creationId xmlns:a16="http://schemas.microsoft.com/office/drawing/2014/main" id="{50A75EEA-97FA-5F14-F937-1871C5ACDCC0}"/>
              </a:ext>
            </a:extLst>
          </p:cNvPr>
          <p:cNvSpPr>
            <a:spLocks noGrp="1" noChangeArrowheads="1"/>
          </p:cNvSpPr>
          <p:nvPr>
            <p:ph type="body" idx="1"/>
          </p:nvPr>
        </p:nvSpPr>
        <p:spPr bwMode="auto">
          <a:xfrm>
            <a:off x="838200" y="1825625"/>
            <a:ext cx="10515600" cy="328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AU" altLang="en-US"/>
          </a:p>
        </p:txBody>
      </p:sp>
      <p:sp>
        <p:nvSpPr>
          <p:cNvPr id="5" name="Footer Placeholder 4">
            <a:extLst>
              <a:ext uri="{FF2B5EF4-FFF2-40B4-BE49-F238E27FC236}">
                <a16:creationId xmlns:a16="http://schemas.microsoft.com/office/drawing/2014/main" id="{C6183DA5-1571-96CF-09EA-0DFE625E7E2D}"/>
              </a:ext>
            </a:extLst>
          </p:cNvPr>
          <p:cNvSpPr>
            <a:spLocks noGrp="1"/>
          </p:cNvSpPr>
          <p:nvPr>
            <p:ph type="ftr" sz="quarter" idx="3"/>
          </p:nvPr>
        </p:nvSpPr>
        <p:spPr>
          <a:xfrm>
            <a:off x="838200" y="6459538"/>
            <a:ext cx="7526338" cy="246062"/>
          </a:xfrm>
          <a:prstGeom prst="rect">
            <a:avLst/>
          </a:prstGeom>
        </p:spPr>
        <p:txBody>
          <a:bodyPr vert="horz" lIns="91440" tIns="45720" rIns="91440" bIns="45720" rtlCol="0" anchor="ctr"/>
          <a:lstStyle>
            <a:lvl1pPr algn="l" eaLnBrk="1" fontAlgn="auto" hangingPunct="1">
              <a:spcBef>
                <a:spcPts val="0"/>
              </a:spcBef>
              <a:spcAft>
                <a:spcPts val="0"/>
              </a:spcAft>
              <a:defRPr sz="1000">
                <a:solidFill>
                  <a:schemeClr val="bg1">
                    <a:lumMod val="85000"/>
                  </a:schemeClr>
                </a:solidFill>
                <a:latin typeface="+mn-lt"/>
              </a:defRPr>
            </a:lvl1pPr>
          </a:lstStyle>
          <a:p>
            <a:pPr>
              <a:defRPr/>
            </a:pPr>
            <a:r>
              <a:rPr lang="en-AU"/>
              <a:t>WA Digital Inclusion Project | CRC Champion Program | Partner Training</a:t>
            </a:r>
          </a:p>
        </p:txBody>
      </p:sp>
      <p:pic>
        <p:nvPicPr>
          <p:cNvPr id="4101" name="Picture 7">
            <a:extLst>
              <a:ext uri="{FF2B5EF4-FFF2-40B4-BE49-F238E27FC236}">
                <a16:creationId xmlns:a16="http://schemas.microsoft.com/office/drawing/2014/main" id="{DF8A1D36-7380-639E-4F28-D3B6308A8BA6}"/>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666750" y="-2303463"/>
            <a:ext cx="2170113" cy="31559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2" name="Picture 8">
            <a:extLst>
              <a:ext uri="{FF2B5EF4-FFF2-40B4-BE49-F238E27FC236}">
                <a16:creationId xmlns:a16="http://schemas.microsoft.com/office/drawing/2014/main" id="{FC100B84-0CE9-48E3-8D59-2E602EC42944}"/>
              </a:ext>
            </a:extLst>
          </p:cNvPr>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10685463" y="6005513"/>
            <a:ext cx="2170112" cy="3154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a:extLst>
              <a:ext uri="{FF2B5EF4-FFF2-40B4-BE49-F238E27FC236}">
                <a16:creationId xmlns:a16="http://schemas.microsoft.com/office/drawing/2014/main" id="{1F41F970-3158-B4C8-78F7-D91EF512A0BA}"/>
              </a:ext>
            </a:extLst>
          </p:cNvPr>
          <p:cNvSpPr>
            <a:spLocks noGrp="1"/>
          </p:cNvSpPr>
          <p:nvPr>
            <p:ph type="sldNum" sz="quarter" idx="4"/>
          </p:nvPr>
        </p:nvSpPr>
        <p:spPr>
          <a:xfrm>
            <a:off x="8610600" y="6459538"/>
            <a:ext cx="2743200" cy="246062"/>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000">
                <a:solidFill>
                  <a:srgbClr val="D9D9D9"/>
                </a:solidFill>
                <a:latin typeface="Kanit" charset="-34"/>
              </a:defRPr>
            </a:lvl1pPr>
          </a:lstStyle>
          <a:p>
            <a:pPr>
              <a:defRPr/>
            </a:pPr>
            <a:fld id="{BDE20F75-37B3-4CBD-9D09-91F29247B8C8}" type="slidenum">
              <a:rPr lang="en-AU" altLang="en-US"/>
              <a:pPr>
                <a:defRPr/>
              </a:pPr>
              <a:t>‹#›</a:t>
            </a:fld>
            <a:endParaRPr lang="en-AU" altLang="en-US"/>
          </a:p>
        </p:txBody>
      </p:sp>
      <p:pic>
        <p:nvPicPr>
          <p:cNvPr id="4104" name="Picture 10">
            <a:extLst>
              <a:ext uri="{FF2B5EF4-FFF2-40B4-BE49-F238E27FC236}">
                <a16:creationId xmlns:a16="http://schemas.microsoft.com/office/drawing/2014/main" id="{AFA632AB-AD60-92F9-8B93-68FB83E7F9A7}"/>
              </a:ext>
            </a:extLst>
          </p:cNvPr>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10561638" y="231775"/>
            <a:ext cx="1385887" cy="617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6429" r:id="rId1"/>
    <p:sldLayoutId id="2147486430" r:id="rId2"/>
    <p:sldLayoutId id="2147486431" r:id="rId3"/>
    <p:sldLayoutId id="2147486475" r:id="rId4"/>
    <p:sldLayoutId id="2147486432" r:id="rId5"/>
    <p:sldLayoutId id="2147486433" r:id="rId6"/>
    <p:sldLayoutId id="2147486434" r:id="rId7"/>
    <p:sldLayoutId id="2147486435" r:id="rId8"/>
    <p:sldLayoutId id="2147486436" r:id="rId9"/>
    <p:sldLayoutId id="2147486437" r:id="rId10"/>
    <p:sldLayoutId id="2147486438" r:id="rId11"/>
    <p:sldLayoutId id="2147486476" r:id="rId12"/>
  </p:sldLayoutIdLst>
  <p:hf hdr="0" dt="0"/>
  <p:txStyles>
    <p:titleStyle>
      <a:lvl1pPr algn="l" rtl="0" eaLnBrk="0" fontAlgn="base" hangingPunct="0">
        <a:lnSpc>
          <a:spcPct val="90000"/>
        </a:lnSpc>
        <a:spcBef>
          <a:spcPct val="0"/>
        </a:spcBef>
        <a:spcAft>
          <a:spcPct val="0"/>
        </a:spcAft>
        <a:defRPr sz="3600" b="1" kern="1200">
          <a:solidFill>
            <a:srgbClr val="FFD38F"/>
          </a:solidFill>
          <a:latin typeface="+mj-lt"/>
          <a:ea typeface="+mj-ea"/>
          <a:cs typeface="+mj-cs"/>
        </a:defRPr>
      </a:lvl1pPr>
      <a:lvl2pPr algn="l" rtl="0" eaLnBrk="0" fontAlgn="base" hangingPunct="0">
        <a:lnSpc>
          <a:spcPct val="90000"/>
        </a:lnSpc>
        <a:spcBef>
          <a:spcPct val="0"/>
        </a:spcBef>
        <a:spcAft>
          <a:spcPct val="0"/>
        </a:spcAft>
        <a:defRPr sz="3600" b="1">
          <a:solidFill>
            <a:srgbClr val="FFD38F"/>
          </a:solidFill>
          <a:latin typeface="Kanit" charset="-34"/>
        </a:defRPr>
      </a:lvl2pPr>
      <a:lvl3pPr algn="l" rtl="0" eaLnBrk="0" fontAlgn="base" hangingPunct="0">
        <a:lnSpc>
          <a:spcPct val="90000"/>
        </a:lnSpc>
        <a:spcBef>
          <a:spcPct val="0"/>
        </a:spcBef>
        <a:spcAft>
          <a:spcPct val="0"/>
        </a:spcAft>
        <a:defRPr sz="3600" b="1">
          <a:solidFill>
            <a:srgbClr val="FFD38F"/>
          </a:solidFill>
          <a:latin typeface="Kanit" charset="-34"/>
        </a:defRPr>
      </a:lvl3pPr>
      <a:lvl4pPr algn="l" rtl="0" eaLnBrk="0" fontAlgn="base" hangingPunct="0">
        <a:lnSpc>
          <a:spcPct val="90000"/>
        </a:lnSpc>
        <a:spcBef>
          <a:spcPct val="0"/>
        </a:spcBef>
        <a:spcAft>
          <a:spcPct val="0"/>
        </a:spcAft>
        <a:defRPr sz="3600" b="1">
          <a:solidFill>
            <a:srgbClr val="FFD38F"/>
          </a:solidFill>
          <a:latin typeface="Kanit" charset="-34"/>
        </a:defRPr>
      </a:lvl4pPr>
      <a:lvl5pPr algn="l" rtl="0" eaLnBrk="0" fontAlgn="base" hangingPunct="0">
        <a:lnSpc>
          <a:spcPct val="90000"/>
        </a:lnSpc>
        <a:spcBef>
          <a:spcPct val="0"/>
        </a:spcBef>
        <a:spcAft>
          <a:spcPct val="0"/>
        </a:spcAft>
        <a:defRPr sz="3600" b="1">
          <a:solidFill>
            <a:srgbClr val="FFD38F"/>
          </a:solidFill>
          <a:latin typeface="Kanit" charset="-34"/>
        </a:defRPr>
      </a:lvl5pPr>
      <a:lvl6pPr marL="457200" algn="l" rtl="0" fontAlgn="base">
        <a:lnSpc>
          <a:spcPct val="90000"/>
        </a:lnSpc>
        <a:spcBef>
          <a:spcPct val="0"/>
        </a:spcBef>
        <a:spcAft>
          <a:spcPct val="0"/>
        </a:spcAft>
        <a:defRPr sz="3600" b="1">
          <a:solidFill>
            <a:srgbClr val="FFD38F"/>
          </a:solidFill>
          <a:latin typeface="Kanit" charset="-34"/>
        </a:defRPr>
      </a:lvl6pPr>
      <a:lvl7pPr marL="914400" algn="l" rtl="0" fontAlgn="base">
        <a:lnSpc>
          <a:spcPct val="90000"/>
        </a:lnSpc>
        <a:spcBef>
          <a:spcPct val="0"/>
        </a:spcBef>
        <a:spcAft>
          <a:spcPct val="0"/>
        </a:spcAft>
        <a:defRPr sz="3600" b="1">
          <a:solidFill>
            <a:srgbClr val="FFD38F"/>
          </a:solidFill>
          <a:latin typeface="Kanit" charset="-34"/>
        </a:defRPr>
      </a:lvl7pPr>
      <a:lvl8pPr marL="1371600" algn="l" rtl="0" fontAlgn="base">
        <a:lnSpc>
          <a:spcPct val="90000"/>
        </a:lnSpc>
        <a:spcBef>
          <a:spcPct val="0"/>
        </a:spcBef>
        <a:spcAft>
          <a:spcPct val="0"/>
        </a:spcAft>
        <a:defRPr sz="3600" b="1">
          <a:solidFill>
            <a:srgbClr val="FFD38F"/>
          </a:solidFill>
          <a:latin typeface="Kanit" charset="-34"/>
        </a:defRPr>
      </a:lvl8pPr>
      <a:lvl9pPr marL="1828800" algn="l" rtl="0" fontAlgn="base">
        <a:lnSpc>
          <a:spcPct val="90000"/>
        </a:lnSpc>
        <a:spcBef>
          <a:spcPct val="0"/>
        </a:spcBef>
        <a:spcAft>
          <a:spcPct val="0"/>
        </a:spcAft>
        <a:defRPr sz="3600" b="1">
          <a:solidFill>
            <a:srgbClr val="FFD38F"/>
          </a:solidFill>
          <a:latin typeface="Kanit" charset="-34"/>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400" kern="1200">
          <a:solidFill>
            <a:schemeClr val="bg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bg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bg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sz="1600" kern="1200">
          <a:solidFill>
            <a:schemeClr val="bg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sz="14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122" name="Title Placeholder 1">
            <a:extLst>
              <a:ext uri="{FF2B5EF4-FFF2-40B4-BE49-F238E27FC236}">
                <a16:creationId xmlns:a16="http://schemas.microsoft.com/office/drawing/2014/main" id="{F04BD1A0-F7DB-C59C-8249-0362CC85BC33}"/>
              </a:ext>
            </a:extLst>
          </p:cNvPr>
          <p:cNvSpPr>
            <a:spLocks noGrp="1" noChangeArrowheads="1"/>
          </p:cNvSpPr>
          <p:nvPr>
            <p:ph type="title"/>
          </p:nvPr>
        </p:nvSpPr>
        <p:spPr bwMode="auto">
          <a:xfrm>
            <a:off x="838200" y="365125"/>
            <a:ext cx="9228138"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AU" altLang="en-US"/>
          </a:p>
        </p:txBody>
      </p:sp>
      <p:sp>
        <p:nvSpPr>
          <p:cNvPr id="5123" name="Text Placeholder 2">
            <a:extLst>
              <a:ext uri="{FF2B5EF4-FFF2-40B4-BE49-F238E27FC236}">
                <a16:creationId xmlns:a16="http://schemas.microsoft.com/office/drawing/2014/main" id="{84D4BFB0-402B-958E-E752-9345C1E54B5C}"/>
              </a:ext>
            </a:extLst>
          </p:cNvPr>
          <p:cNvSpPr>
            <a:spLocks noGrp="1" noChangeArrowheads="1"/>
          </p:cNvSpPr>
          <p:nvPr>
            <p:ph type="body" idx="1"/>
          </p:nvPr>
        </p:nvSpPr>
        <p:spPr bwMode="auto">
          <a:xfrm>
            <a:off x="838200" y="1825625"/>
            <a:ext cx="10515600" cy="328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AU" altLang="en-US"/>
          </a:p>
        </p:txBody>
      </p:sp>
      <p:sp>
        <p:nvSpPr>
          <p:cNvPr id="5" name="Footer Placeholder 4">
            <a:extLst>
              <a:ext uri="{FF2B5EF4-FFF2-40B4-BE49-F238E27FC236}">
                <a16:creationId xmlns:a16="http://schemas.microsoft.com/office/drawing/2014/main" id="{610009F3-2631-8ACB-EC64-BC237BD7A934}"/>
              </a:ext>
            </a:extLst>
          </p:cNvPr>
          <p:cNvSpPr>
            <a:spLocks noGrp="1"/>
          </p:cNvSpPr>
          <p:nvPr>
            <p:ph type="ftr" sz="quarter" idx="3"/>
          </p:nvPr>
        </p:nvSpPr>
        <p:spPr>
          <a:xfrm>
            <a:off x="838200" y="6477000"/>
            <a:ext cx="7526338" cy="244475"/>
          </a:xfrm>
          <a:prstGeom prst="rect">
            <a:avLst/>
          </a:prstGeom>
        </p:spPr>
        <p:txBody>
          <a:bodyPr vert="horz" lIns="91440" tIns="45720" rIns="91440" bIns="45720" rtlCol="0" anchor="ctr"/>
          <a:lstStyle>
            <a:lvl1pPr algn="l" eaLnBrk="1" fontAlgn="auto" hangingPunct="1">
              <a:spcBef>
                <a:spcPts val="0"/>
              </a:spcBef>
              <a:spcAft>
                <a:spcPts val="0"/>
              </a:spcAft>
              <a:defRPr sz="1000">
                <a:solidFill>
                  <a:schemeClr val="tx1">
                    <a:tint val="75000"/>
                  </a:schemeClr>
                </a:solidFill>
                <a:latin typeface="+mn-lt"/>
              </a:defRPr>
            </a:lvl1pPr>
          </a:lstStyle>
          <a:p>
            <a:pPr>
              <a:defRPr/>
            </a:pPr>
            <a:r>
              <a:rPr lang="en-AU"/>
              <a:t>WA Digital Inclusion Project | CRC Champion Program | Partner Training</a:t>
            </a:r>
          </a:p>
        </p:txBody>
      </p:sp>
      <p:pic>
        <p:nvPicPr>
          <p:cNvPr id="5125" name="Picture 6">
            <a:extLst>
              <a:ext uri="{FF2B5EF4-FFF2-40B4-BE49-F238E27FC236}">
                <a16:creationId xmlns:a16="http://schemas.microsoft.com/office/drawing/2014/main" id="{6790D7D6-334D-1347-0DC1-80BD3E6D354D}"/>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10561638" y="230188"/>
            <a:ext cx="1389062" cy="62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6" name="Picture 7">
            <a:extLst>
              <a:ext uri="{FF2B5EF4-FFF2-40B4-BE49-F238E27FC236}">
                <a16:creationId xmlns:a16="http://schemas.microsoft.com/office/drawing/2014/main" id="{7E3E8C84-DF10-EC86-D561-7189E6D6D1A8}"/>
              </a:ext>
            </a:extLst>
          </p:cNvPr>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666750" y="-2303463"/>
            <a:ext cx="2170113" cy="31559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7" name="Picture 8">
            <a:extLst>
              <a:ext uri="{FF2B5EF4-FFF2-40B4-BE49-F238E27FC236}">
                <a16:creationId xmlns:a16="http://schemas.microsoft.com/office/drawing/2014/main" id="{68F4273E-0AC8-2725-29EE-C86E25769E9C}"/>
              </a:ext>
            </a:extLst>
          </p:cNvPr>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10685463" y="6005513"/>
            <a:ext cx="2170112" cy="3154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a:extLst>
              <a:ext uri="{FF2B5EF4-FFF2-40B4-BE49-F238E27FC236}">
                <a16:creationId xmlns:a16="http://schemas.microsoft.com/office/drawing/2014/main" id="{1A25AC56-2325-8F85-ADA6-9FEFD8EB5EFC}"/>
              </a:ext>
            </a:extLst>
          </p:cNvPr>
          <p:cNvSpPr>
            <a:spLocks noGrp="1"/>
          </p:cNvSpPr>
          <p:nvPr>
            <p:ph type="sldNum" sz="quarter" idx="4"/>
          </p:nvPr>
        </p:nvSpPr>
        <p:spPr>
          <a:xfrm>
            <a:off x="8610600" y="6477000"/>
            <a:ext cx="2743200" cy="24447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000">
                <a:solidFill>
                  <a:srgbClr val="898989"/>
                </a:solidFill>
                <a:latin typeface="Kanit" charset="-34"/>
              </a:defRPr>
            </a:lvl1pPr>
          </a:lstStyle>
          <a:p>
            <a:pPr>
              <a:defRPr/>
            </a:pPr>
            <a:fld id="{DA48D004-B801-4596-96B0-B7048528551C}" type="slidenum">
              <a:rPr lang="en-AU" altLang="en-US"/>
              <a:pPr>
                <a:defRPr/>
              </a:pPr>
              <a:t>‹#›</a:t>
            </a:fld>
            <a:endParaRPr lang="en-AU" altLang="en-US"/>
          </a:p>
        </p:txBody>
      </p:sp>
    </p:spTree>
  </p:cSld>
  <p:clrMap bg1="lt1" tx1="dk1" bg2="lt2" tx2="dk2" accent1="accent1" accent2="accent2" accent3="accent3" accent4="accent4" accent5="accent5" accent6="accent6" hlink="hlink" folHlink="folHlink"/>
  <p:sldLayoutIdLst>
    <p:sldLayoutId id="2147486439" r:id="rId1"/>
    <p:sldLayoutId id="2147486440" r:id="rId2"/>
    <p:sldLayoutId id="2147486441" r:id="rId3"/>
    <p:sldLayoutId id="2147486477" r:id="rId4"/>
    <p:sldLayoutId id="2147486442" r:id="rId5"/>
    <p:sldLayoutId id="2147486443" r:id="rId6"/>
    <p:sldLayoutId id="2147486444" r:id="rId7"/>
    <p:sldLayoutId id="2147486445" r:id="rId8"/>
    <p:sldLayoutId id="2147486446" r:id="rId9"/>
    <p:sldLayoutId id="2147486447" r:id="rId10"/>
    <p:sldLayoutId id="2147486448" r:id="rId11"/>
    <p:sldLayoutId id="2147486478" r:id="rId12"/>
  </p:sldLayoutIdLst>
  <p:hf hdr="0" dt="0"/>
  <p:txStyles>
    <p:titleStyle>
      <a:lvl1pPr algn="l" rtl="0" eaLnBrk="0" fontAlgn="base" hangingPunct="0">
        <a:lnSpc>
          <a:spcPct val="90000"/>
        </a:lnSpc>
        <a:spcBef>
          <a:spcPct val="0"/>
        </a:spcBef>
        <a:spcAft>
          <a:spcPct val="0"/>
        </a:spcAft>
        <a:defRPr sz="3600" b="1" kern="1200">
          <a:solidFill>
            <a:schemeClr val="tx2"/>
          </a:solidFill>
          <a:latin typeface="+mj-lt"/>
          <a:ea typeface="+mj-ea"/>
          <a:cs typeface="+mj-cs"/>
        </a:defRPr>
      </a:lvl1pPr>
      <a:lvl2pPr algn="l" rtl="0" eaLnBrk="0" fontAlgn="base" hangingPunct="0">
        <a:lnSpc>
          <a:spcPct val="90000"/>
        </a:lnSpc>
        <a:spcBef>
          <a:spcPct val="0"/>
        </a:spcBef>
        <a:spcAft>
          <a:spcPct val="0"/>
        </a:spcAft>
        <a:defRPr sz="3600" b="1">
          <a:solidFill>
            <a:schemeClr val="tx2"/>
          </a:solidFill>
          <a:latin typeface="Kanit" charset="-34"/>
        </a:defRPr>
      </a:lvl2pPr>
      <a:lvl3pPr algn="l" rtl="0" eaLnBrk="0" fontAlgn="base" hangingPunct="0">
        <a:lnSpc>
          <a:spcPct val="90000"/>
        </a:lnSpc>
        <a:spcBef>
          <a:spcPct val="0"/>
        </a:spcBef>
        <a:spcAft>
          <a:spcPct val="0"/>
        </a:spcAft>
        <a:defRPr sz="3600" b="1">
          <a:solidFill>
            <a:schemeClr val="tx2"/>
          </a:solidFill>
          <a:latin typeface="Kanit" charset="-34"/>
        </a:defRPr>
      </a:lvl3pPr>
      <a:lvl4pPr algn="l" rtl="0" eaLnBrk="0" fontAlgn="base" hangingPunct="0">
        <a:lnSpc>
          <a:spcPct val="90000"/>
        </a:lnSpc>
        <a:spcBef>
          <a:spcPct val="0"/>
        </a:spcBef>
        <a:spcAft>
          <a:spcPct val="0"/>
        </a:spcAft>
        <a:defRPr sz="3600" b="1">
          <a:solidFill>
            <a:schemeClr val="tx2"/>
          </a:solidFill>
          <a:latin typeface="Kanit" charset="-34"/>
        </a:defRPr>
      </a:lvl4pPr>
      <a:lvl5pPr algn="l" rtl="0" eaLnBrk="0" fontAlgn="base" hangingPunct="0">
        <a:lnSpc>
          <a:spcPct val="90000"/>
        </a:lnSpc>
        <a:spcBef>
          <a:spcPct val="0"/>
        </a:spcBef>
        <a:spcAft>
          <a:spcPct val="0"/>
        </a:spcAft>
        <a:defRPr sz="3600" b="1">
          <a:solidFill>
            <a:schemeClr val="tx2"/>
          </a:solidFill>
          <a:latin typeface="Kanit" charset="-34"/>
        </a:defRPr>
      </a:lvl5pPr>
      <a:lvl6pPr marL="457200" algn="l" rtl="0" fontAlgn="base">
        <a:lnSpc>
          <a:spcPct val="90000"/>
        </a:lnSpc>
        <a:spcBef>
          <a:spcPct val="0"/>
        </a:spcBef>
        <a:spcAft>
          <a:spcPct val="0"/>
        </a:spcAft>
        <a:defRPr sz="3600" b="1">
          <a:solidFill>
            <a:schemeClr val="tx2"/>
          </a:solidFill>
          <a:latin typeface="Kanit" charset="-34"/>
        </a:defRPr>
      </a:lvl6pPr>
      <a:lvl7pPr marL="914400" algn="l" rtl="0" fontAlgn="base">
        <a:lnSpc>
          <a:spcPct val="90000"/>
        </a:lnSpc>
        <a:spcBef>
          <a:spcPct val="0"/>
        </a:spcBef>
        <a:spcAft>
          <a:spcPct val="0"/>
        </a:spcAft>
        <a:defRPr sz="3600" b="1">
          <a:solidFill>
            <a:schemeClr val="tx2"/>
          </a:solidFill>
          <a:latin typeface="Kanit" charset="-34"/>
        </a:defRPr>
      </a:lvl7pPr>
      <a:lvl8pPr marL="1371600" algn="l" rtl="0" fontAlgn="base">
        <a:lnSpc>
          <a:spcPct val="90000"/>
        </a:lnSpc>
        <a:spcBef>
          <a:spcPct val="0"/>
        </a:spcBef>
        <a:spcAft>
          <a:spcPct val="0"/>
        </a:spcAft>
        <a:defRPr sz="3600" b="1">
          <a:solidFill>
            <a:schemeClr val="tx2"/>
          </a:solidFill>
          <a:latin typeface="Kanit" charset="-34"/>
        </a:defRPr>
      </a:lvl8pPr>
      <a:lvl9pPr marL="1828800" algn="l" rtl="0" fontAlgn="base">
        <a:lnSpc>
          <a:spcPct val="90000"/>
        </a:lnSpc>
        <a:spcBef>
          <a:spcPct val="0"/>
        </a:spcBef>
        <a:spcAft>
          <a:spcPct val="0"/>
        </a:spcAft>
        <a:defRPr sz="3600" b="1">
          <a:solidFill>
            <a:schemeClr val="tx2"/>
          </a:solidFill>
          <a:latin typeface="Kanit" charset="-34"/>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400" kern="1200">
          <a:solidFill>
            <a:srgbClr val="595959"/>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000" kern="1200">
          <a:solidFill>
            <a:srgbClr val="595959"/>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kern="1200">
          <a:solidFill>
            <a:srgbClr val="595959"/>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sz="1600" kern="1200">
          <a:solidFill>
            <a:srgbClr val="595959"/>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sz="1400" kern="1200">
          <a:solidFill>
            <a:srgbClr val="595959"/>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gradFill rotWithShape="0">
          <a:gsLst>
            <a:gs pos="0">
              <a:srgbClr val="F37A6F"/>
            </a:gs>
            <a:gs pos="52000">
              <a:srgbClr val="F8B0C9"/>
            </a:gs>
            <a:gs pos="100000">
              <a:srgbClr val="FFD38F"/>
            </a:gs>
          </a:gsLst>
          <a:lin ang="4200000"/>
        </a:gradFill>
        <a:effectLst/>
      </p:bgPr>
    </p:bg>
    <p:spTree>
      <p:nvGrpSpPr>
        <p:cNvPr id="1" name=""/>
        <p:cNvGrpSpPr/>
        <p:nvPr/>
      </p:nvGrpSpPr>
      <p:grpSpPr>
        <a:xfrm>
          <a:off x="0" y="0"/>
          <a:ext cx="0" cy="0"/>
          <a:chOff x="0" y="0"/>
          <a:chExt cx="0" cy="0"/>
        </a:xfrm>
      </p:grpSpPr>
      <p:sp>
        <p:nvSpPr>
          <p:cNvPr id="6146" name="Title Placeholder 1">
            <a:extLst>
              <a:ext uri="{FF2B5EF4-FFF2-40B4-BE49-F238E27FC236}">
                <a16:creationId xmlns:a16="http://schemas.microsoft.com/office/drawing/2014/main" id="{8CEB4F63-DFC7-B552-DC17-E14C75AE4F65}"/>
              </a:ext>
            </a:extLst>
          </p:cNvPr>
          <p:cNvSpPr>
            <a:spLocks noGrp="1" noChangeArrowheads="1"/>
          </p:cNvSpPr>
          <p:nvPr>
            <p:ph type="title"/>
          </p:nvPr>
        </p:nvSpPr>
        <p:spPr bwMode="auto">
          <a:xfrm>
            <a:off x="838200" y="365125"/>
            <a:ext cx="9228138"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AU" altLang="en-US"/>
          </a:p>
        </p:txBody>
      </p:sp>
      <p:sp>
        <p:nvSpPr>
          <p:cNvPr id="6147" name="Text Placeholder 2">
            <a:extLst>
              <a:ext uri="{FF2B5EF4-FFF2-40B4-BE49-F238E27FC236}">
                <a16:creationId xmlns:a16="http://schemas.microsoft.com/office/drawing/2014/main" id="{0584965F-CB7F-898F-1E7C-3C8E45640023}"/>
              </a:ext>
            </a:extLst>
          </p:cNvPr>
          <p:cNvSpPr>
            <a:spLocks noGrp="1" noChangeArrowheads="1"/>
          </p:cNvSpPr>
          <p:nvPr>
            <p:ph type="body" idx="1"/>
          </p:nvPr>
        </p:nvSpPr>
        <p:spPr bwMode="auto">
          <a:xfrm>
            <a:off x="838200" y="1825625"/>
            <a:ext cx="10515600" cy="328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AU" altLang="en-US"/>
          </a:p>
        </p:txBody>
      </p:sp>
      <p:sp>
        <p:nvSpPr>
          <p:cNvPr id="5" name="Footer Placeholder 4">
            <a:extLst>
              <a:ext uri="{FF2B5EF4-FFF2-40B4-BE49-F238E27FC236}">
                <a16:creationId xmlns:a16="http://schemas.microsoft.com/office/drawing/2014/main" id="{42CA068B-8328-B7C9-5B5D-EB9CBC131D80}"/>
              </a:ext>
            </a:extLst>
          </p:cNvPr>
          <p:cNvSpPr>
            <a:spLocks noGrp="1"/>
          </p:cNvSpPr>
          <p:nvPr>
            <p:ph type="ftr" sz="quarter" idx="3"/>
          </p:nvPr>
        </p:nvSpPr>
        <p:spPr>
          <a:xfrm>
            <a:off x="838200" y="6477000"/>
            <a:ext cx="7526338" cy="244475"/>
          </a:xfrm>
          <a:prstGeom prst="rect">
            <a:avLst/>
          </a:prstGeom>
        </p:spPr>
        <p:txBody>
          <a:bodyPr vert="horz" lIns="91440" tIns="45720" rIns="91440" bIns="45720" rtlCol="0" anchor="ctr"/>
          <a:lstStyle>
            <a:lvl1pPr algn="l" eaLnBrk="1" fontAlgn="auto" hangingPunct="1">
              <a:spcBef>
                <a:spcPts val="0"/>
              </a:spcBef>
              <a:spcAft>
                <a:spcPts val="0"/>
              </a:spcAft>
              <a:defRPr sz="1000">
                <a:solidFill>
                  <a:schemeClr val="bg1"/>
                </a:solidFill>
                <a:latin typeface="+mn-lt"/>
              </a:defRPr>
            </a:lvl1pPr>
          </a:lstStyle>
          <a:p>
            <a:pPr>
              <a:defRPr/>
            </a:pPr>
            <a:r>
              <a:rPr lang="en-AU"/>
              <a:t>WA Digital Inclusion Project | CRC Champion Program | Partner Training</a:t>
            </a:r>
          </a:p>
        </p:txBody>
      </p:sp>
      <p:pic>
        <p:nvPicPr>
          <p:cNvPr id="6149" name="Picture 7">
            <a:extLst>
              <a:ext uri="{FF2B5EF4-FFF2-40B4-BE49-F238E27FC236}">
                <a16:creationId xmlns:a16="http://schemas.microsoft.com/office/drawing/2014/main" id="{9663D53D-F494-F4D6-A347-C26B65B9697F}"/>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666750" y="-2303463"/>
            <a:ext cx="2170113" cy="31559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0" name="Picture 8">
            <a:extLst>
              <a:ext uri="{FF2B5EF4-FFF2-40B4-BE49-F238E27FC236}">
                <a16:creationId xmlns:a16="http://schemas.microsoft.com/office/drawing/2014/main" id="{48CC8243-24C6-607A-92B6-78D7312CC2A8}"/>
              </a:ext>
            </a:extLst>
          </p:cNvPr>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10685463" y="6005513"/>
            <a:ext cx="2170112" cy="3154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a:extLst>
              <a:ext uri="{FF2B5EF4-FFF2-40B4-BE49-F238E27FC236}">
                <a16:creationId xmlns:a16="http://schemas.microsoft.com/office/drawing/2014/main" id="{01632C92-C400-7CFA-3B73-768DD2A4DE04}"/>
              </a:ext>
            </a:extLst>
          </p:cNvPr>
          <p:cNvSpPr>
            <a:spLocks noGrp="1"/>
          </p:cNvSpPr>
          <p:nvPr>
            <p:ph type="sldNum" sz="quarter" idx="4"/>
          </p:nvPr>
        </p:nvSpPr>
        <p:spPr>
          <a:xfrm>
            <a:off x="8610600" y="6477000"/>
            <a:ext cx="2743200" cy="24447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000">
                <a:solidFill>
                  <a:schemeClr val="bg1"/>
                </a:solidFill>
                <a:latin typeface="Kanit" charset="-34"/>
              </a:defRPr>
            </a:lvl1pPr>
          </a:lstStyle>
          <a:p>
            <a:pPr>
              <a:defRPr/>
            </a:pPr>
            <a:fld id="{3B871BD0-B33A-4332-BA47-A3EE7728D329}" type="slidenum">
              <a:rPr lang="en-AU" altLang="en-US"/>
              <a:pPr>
                <a:defRPr/>
              </a:pPr>
              <a:t>‹#›</a:t>
            </a:fld>
            <a:endParaRPr lang="en-AU" altLang="en-US"/>
          </a:p>
        </p:txBody>
      </p:sp>
      <p:pic>
        <p:nvPicPr>
          <p:cNvPr id="6152" name="Picture 9">
            <a:extLst>
              <a:ext uri="{FF2B5EF4-FFF2-40B4-BE49-F238E27FC236}">
                <a16:creationId xmlns:a16="http://schemas.microsoft.com/office/drawing/2014/main" id="{76D07D94-07F3-23B2-AD5E-C95573284A70}"/>
              </a:ext>
            </a:extLst>
          </p:cNvPr>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10558463" y="230188"/>
            <a:ext cx="1392237" cy="62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6449" r:id="rId1"/>
    <p:sldLayoutId id="2147486450" r:id="rId2"/>
    <p:sldLayoutId id="2147486451" r:id="rId3"/>
    <p:sldLayoutId id="2147486479" r:id="rId4"/>
    <p:sldLayoutId id="2147486452" r:id="rId5"/>
    <p:sldLayoutId id="2147486453" r:id="rId6"/>
    <p:sldLayoutId id="2147486454" r:id="rId7"/>
    <p:sldLayoutId id="2147486455" r:id="rId8"/>
    <p:sldLayoutId id="2147486456" r:id="rId9"/>
    <p:sldLayoutId id="2147486457" r:id="rId10"/>
    <p:sldLayoutId id="2147486458" r:id="rId11"/>
    <p:sldLayoutId id="2147486480" r:id="rId12"/>
  </p:sldLayoutIdLst>
  <p:hf hdr="0" dt="0"/>
  <p:txStyles>
    <p:titleStyle>
      <a:lvl1pPr algn="l" rtl="0" eaLnBrk="0" fontAlgn="base" hangingPunct="0">
        <a:lnSpc>
          <a:spcPct val="90000"/>
        </a:lnSpc>
        <a:spcBef>
          <a:spcPct val="0"/>
        </a:spcBef>
        <a:spcAft>
          <a:spcPct val="0"/>
        </a:spcAft>
        <a:defRPr sz="3600" b="1" kern="1200">
          <a:solidFill>
            <a:schemeClr val="bg1"/>
          </a:solidFill>
          <a:latin typeface="+mj-lt"/>
          <a:ea typeface="+mj-ea"/>
          <a:cs typeface="+mj-cs"/>
        </a:defRPr>
      </a:lvl1pPr>
      <a:lvl2pPr algn="l" rtl="0" eaLnBrk="0" fontAlgn="base" hangingPunct="0">
        <a:lnSpc>
          <a:spcPct val="90000"/>
        </a:lnSpc>
        <a:spcBef>
          <a:spcPct val="0"/>
        </a:spcBef>
        <a:spcAft>
          <a:spcPct val="0"/>
        </a:spcAft>
        <a:defRPr sz="3600" b="1">
          <a:solidFill>
            <a:schemeClr val="bg1"/>
          </a:solidFill>
          <a:latin typeface="Kanit" charset="-34"/>
        </a:defRPr>
      </a:lvl2pPr>
      <a:lvl3pPr algn="l" rtl="0" eaLnBrk="0" fontAlgn="base" hangingPunct="0">
        <a:lnSpc>
          <a:spcPct val="90000"/>
        </a:lnSpc>
        <a:spcBef>
          <a:spcPct val="0"/>
        </a:spcBef>
        <a:spcAft>
          <a:spcPct val="0"/>
        </a:spcAft>
        <a:defRPr sz="3600" b="1">
          <a:solidFill>
            <a:schemeClr val="bg1"/>
          </a:solidFill>
          <a:latin typeface="Kanit" charset="-34"/>
        </a:defRPr>
      </a:lvl3pPr>
      <a:lvl4pPr algn="l" rtl="0" eaLnBrk="0" fontAlgn="base" hangingPunct="0">
        <a:lnSpc>
          <a:spcPct val="90000"/>
        </a:lnSpc>
        <a:spcBef>
          <a:spcPct val="0"/>
        </a:spcBef>
        <a:spcAft>
          <a:spcPct val="0"/>
        </a:spcAft>
        <a:defRPr sz="3600" b="1">
          <a:solidFill>
            <a:schemeClr val="bg1"/>
          </a:solidFill>
          <a:latin typeface="Kanit" charset="-34"/>
        </a:defRPr>
      </a:lvl4pPr>
      <a:lvl5pPr algn="l" rtl="0" eaLnBrk="0" fontAlgn="base" hangingPunct="0">
        <a:lnSpc>
          <a:spcPct val="90000"/>
        </a:lnSpc>
        <a:spcBef>
          <a:spcPct val="0"/>
        </a:spcBef>
        <a:spcAft>
          <a:spcPct val="0"/>
        </a:spcAft>
        <a:defRPr sz="3600" b="1">
          <a:solidFill>
            <a:schemeClr val="bg1"/>
          </a:solidFill>
          <a:latin typeface="Kanit" charset="-34"/>
        </a:defRPr>
      </a:lvl5pPr>
      <a:lvl6pPr marL="457200" algn="l" rtl="0" fontAlgn="base">
        <a:lnSpc>
          <a:spcPct val="90000"/>
        </a:lnSpc>
        <a:spcBef>
          <a:spcPct val="0"/>
        </a:spcBef>
        <a:spcAft>
          <a:spcPct val="0"/>
        </a:spcAft>
        <a:defRPr sz="3600" b="1">
          <a:solidFill>
            <a:schemeClr val="bg1"/>
          </a:solidFill>
          <a:latin typeface="Kanit" charset="-34"/>
        </a:defRPr>
      </a:lvl6pPr>
      <a:lvl7pPr marL="914400" algn="l" rtl="0" fontAlgn="base">
        <a:lnSpc>
          <a:spcPct val="90000"/>
        </a:lnSpc>
        <a:spcBef>
          <a:spcPct val="0"/>
        </a:spcBef>
        <a:spcAft>
          <a:spcPct val="0"/>
        </a:spcAft>
        <a:defRPr sz="3600" b="1">
          <a:solidFill>
            <a:schemeClr val="bg1"/>
          </a:solidFill>
          <a:latin typeface="Kanit" charset="-34"/>
        </a:defRPr>
      </a:lvl7pPr>
      <a:lvl8pPr marL="1371600" algn="l" rtl="0" fontAlgn="base">
        <a:lnSpc>
          <a:spcPct val="90000"/>
        </a:lnSpc>
        <a:spcBef>
          <a:spcPct val="0"/>
        </a:spcBef>
        <a:spcAft>
          <a:spcPct val="0"/>
        </a:spcAft>
        <a:defRPr sz="3600" b="1">
          <a:solidFill>
            <a:schemeClr val="bg1"/>
          </a:solidFill>
          <a:latin typeface="Kanit" charset="-34"/>
        </a:defRPr>
      </a:lvl8pPr>
      <a:lvl9pPr marL="1828800" algn="l" rtl="0" fontAlgn="base">
        <a:lnSpc>
          <a:spcPct val="90000"/>
        </a:lnSpc>
        <a:spcBef>
          <a:spcPct val="0"/>
        </a:spcBef>
        <a:spcAft>
          <a:spcPct val="0"/>
        </a:spcAft>
        <a:defRPr sz="3600" b="1">
          <a:solidFill>
            <a:schemeClr val="bg1"/>
          </a:solidFill>
          <a:latin typeface="Kanit" charset="-34"/>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400" kern="1200">
          <a:solidFill>
            <a:schemeClr val="tx2"/>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2"/>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2"/>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sz="1600" kern="1200">
          <a:solidFill>
            <a:schemeClr val="tx2"/>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sz="14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170" name="Title Placeholder 1">
            <a:extLst>
              <a:ext uri="{FF2B5EF4-FFF2-40B4-BE49-F238E27FC236}">
                <a16:creationId xmlns:a16="http://schemas.microsoft.com/office/drawing/2014/main" id="{350B2DFB-F921-A3BD-4166-633D4A62D48E}"/>
              </a:ext>
            </a:extLst>
          </p:cNvPr>
          <p:cNvSpPr>
            <a:spLocks noGrp="1" noChangeArrowheads="1"/>
          </p:cNvSpPr>
          <p:nvPr>
            <p:ph type="title"/>
          </p:nvPr>
        </p:nvSpPr>
        <p:spPr bwMode="auto">
          <a:xfrm>
            <a:off x="838200" y="365125"/>
            <a:ext cx="9228138"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AU" altLang="en-US"/>
          </a:p>
        </p:txBody>
      </p:sp>
      <p:sp>
        <p:nvSpPr>
          <p:cNvPr id="7171" name="Text Placeholder 2">
            <a:extLst>
              <a:ext uri="{FF2B5EF4-FFF2-40B4-BE49-F238E27FC236}">
                <a16:creationId xmlns:a16="http://schemas.microsoft.com/office/drawing/2014/main" id="{0E04E603-3F7E-A7E5-5095-3B056965A4D9}"/>
              </a:ext>
            </a:extLst>
          </p:cNvPr>
          <p:cNvSpPr>
            <a:spLocks noGrp="1" noChangeArrowheads="1"/>
          </p:cNvSpPr>
          <p:nvPr>
            <p:ph type="body" idx="1"/>
          </p:nvPr>
        </p:nvSpPr>
        <p:spPr bwMode="auto">
          <a:xfrm>
            <a:off x="838200" y="1825625"/>
            <a:ext cx="10515600" cy="328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AU" altLang="en-US"/>
          </a:p>
        </p:txBody>
      </p:sp>
      <p:sp>
        <p:nvSpPr>
          <p:cNvPr id="5" name="Footer Placeholder 4">
            <a:extLst>
              <a:ext uri="{FF2B5EF4-FFF2-40B4-BE49-F238E27FC236}">
                <a16:creationId xmlns:a16="http://schemas.microsoft.com/office/drawing/2014/main" id="{3A9C2487-429A-61C6-09F5-683BA2C2DE18}"/>
              </a:ext>
            </a:extLst>
          </p:cNvPr>
          <p:cNvSpPr>
            <a:spLocks noGrp="1"/>
          </p:cNvSpPr>
          <p:nvPr>
            <p:ph type="ftr" sz="quarter" idx="3"/>
          </p:nvPr>
        </p:nvSpPr>
        <p:spPr>
          <a:xfrm>
            <a:off x="838200" y="6273800"/>
            <a:ext cx="7526338" cy="244475"/>
          </a:xfrm>
          <a:prstGeom prst="rect">
            <a:avLst/>
          </a:prstGeom>
        </p:spPr>
        <p:txBody>
          <a:bodyPr vert="horz" lIns="91440" tIns="45720" rIns="91440" bIns="45720" rtlCol="0" anchor="ctr"/>
          <a:lstStyle>
            <a:lvl1pPr algn="l" eaLnBrk="1" fontAlgn="auto" hangingPunct="1">
              <a:spcBef>
                <a:spcPts val="0"/>
              </a:spcBef>
              <a:spcAft>
                <a:spcPts val="0"/>
              </a:spcAft>
              <a:defRPr sz="1000">
                <a:solidFill>
                  <a:schemeClr val="tx1">
                    <a:tint val="75000"/>
                  </a:schemeClr>
                </a:solidFill>
                <a:latin typeface="+mn-lt"/>
              </a:defRPr>
            </a:lvl1pPr>
          </a:lstStyle>
          <a:p>
            <a:pPr>
              <a:defRPr/>
            </a:pPr>
            <a:r>
              <a:rPr lang="en-AU"/>
              <a:t>WA Digital Inclusion Project | CRC Champion Program | Partner Training</a:t>
            </a:r>
          </a:p>
        </p:txBody>
      </p:sp>
      <p:pic>
        <p:nvPicPr>
          <p:cNvPr id="7173" name="Picture 6">
            <a:extLst>
              <a:ext uri="{FF2B5EF4-FFF2-40B4-BE49-F238E27FC236}">
                <a16:creationId xmlns:a16="http://schemas.microsoft.com/office/drawing/2014/main" id="{8E54DD4E-F98F-7A1D-EE23-84359343C334}"/>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10561638" y="230188"/>
            <a:ext cx="1389062" cy="62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4" name="Picture 7">
            <a:extLst>
              <a:ext uri="{FF2B5EF4-FFF2-40B4-BE49-F238E27FC236}">
                <a16:creationId xmlns:a16="http://schemas.microsoft.com/office/drawing/2014/main" id="{EE1F7F68-A6CC-9E50-CD4B-58374156B81D}"/>
              </a:ext>
            </a:extLst>
          </p:cNvPr>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666750" y="-2303463"/>
            <a:ext cx="2170113" cy="31559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5" name="Picture 8">
            <a:extLst>
              <a:ext uri="{FF2B5EF4-FFF2-40B4-BE49-F238E27FC236}">
                <a16:creationId xmlns:a16="http://schemas.microsoft.com/office/drawing/2014/main" id="{4A102C35-1351-E297-08DD-C0D2F3808BB3}"/>
              </a:ext>
            </a:extLst>
          </p:cNvPr>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10685463" y="6005513"/>
            <a:ext cx="2170112" cy="3154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a:extLst>
              <a:ext uri="{FF2B5EF4-FFF2-40B4-BE49-F238E27FC236}">
                <a16:creationId xmlns:a16="http://schemas.microsoft.com/office/drawing/2014/main" id="{2017665E-EB2D-1F29-27DF-22C82403DE05}"/>
              </a:ext>
            </a:extLst>
          </p:cNvPr>
          <p:cNvSpPr>
            <a:spLocks noGrp="1"/>
          </p:cNvSpPr>
          <p:nvPr>
            <p:ph type="sldNum" sz="quarter" idx="4"/>
          </p:nvPr>
        </p:nvSpPr>
        <p:spPr>
          <a:xfrm>
            <a:off x="8610600" y="6273800"/>
            <a:ext cx="2743200" cy="24447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000">
                <a:solidFill>
                  <a:srgbClr val="898989"/>
                </a:solidFill>
                <a:latin typeface="Kanit" charset="-34"/>
              </a:defRPr>
            </a:lvl1pPr>
          </a:lstStyle>
          <a:p>
            <a:pPr>
              <a:defRPr/>
            </a:pPr>
            <a:fld id="{DA8C01AA-87BC-4F26-A33B-759EEC5B56CF}" type="slidenum">
              <a:rPr lang="en-AU" altLang="en-US"/>
              <a:pPr>
                <a:defRPr/>
              </a:pPr>
              <a:t>‹#›</a:t>
            </a:fld>
            <a:endParaRPr lang="en-AU" altLang="en-US"/>
          </a:p>
        </p:txBody>
      </p:sp>
    </p:spTree>
  </p:cSld>
  <p:clrMap bg1="lt1" tx1="dk1" bg2="lt2" tx2="dk2" accent1="accent1" accent2="accent2" accent3="accent3" accent4="accent4" accent5="accent5" accent6="accent6" hlink="hlink" folHlink="folHlink"/>
  <p:sldLayoutIdLst>
    <p:sldLayoutId id="2147486459" r:id="rId1"/>
    <p:sldLayoutId id="2147486460" r:id="rId2"/>
    <p:sldLayoutId id="2147486461" r:id="rId3"/>
    <p:sldLayoutId id="2147486481" r:id="rId4"/>
    <p:sldLayoutId id="2147486462" r:id="rId5"/>
    <p:sldLayoutId id="2147486463" r:id="rId6"/>
    <p:sldLayoutId id="2147486464" r:id="rId7"/>
    <p:sldLayoutId id="2147486465" r:id="rId8"/>
    <p:sldLayoutId id="2147486466" r:id="rId9"/>
    <p:sldLayoutId id="2147486467" r:id="rId10"/>
    <p:sldLayoutId id="2147486468" r:id="rId11"/>
    <p:sldLayoutId id="2147486482" r:id="rId12"/>
  </p:sldLayoutIdLst>
  <p:hf hdr="0" dt="0"/>
  <p:txStyles>
    <p:titleStyle>
      <a:lvl1pPr algn="l" rtl="0" eaLnBrk="0" fontAlgn="base" hangingPunct="0">
        <a:lnSpc>
          <a:spcPct val="90000"/>
        </a:lnSpc>
        <a:spcBef>
          <a:spcPct val="0"/>
        </a:spcBef>
        <a:spcAft>
          <a:spcPct val="0"/>
        </a:spcAft>
        <a:defRPr sz="3600" b="1" kern="1200">
          <a:solidFill>
            <a:schemeClr val="tx2"/>
          </a:solidFill>
          <a:latin typeface="+mj-lt"/>
          <a:ea typeface="+mj-ea"/>
          <a:cs typeface="+mj-cs"/>
        </a:defRPr>
      </a:lvl1pPr>
      <a:lvl2pPr algn="l" rtl="0" eaLnBrk="0" fontAlgn="base" hangingPunct="0">
        <a:lnSpc>
          <a:spcPct val="90000"/>
        </a:lnSpc>
        <a:spcBef>
          <a:spcPct val="0"/>
        </a:spcBef>
        <a:spcAft>
          <a:spcPct val="0"/>
        </a:spcAft>
        <a:defRPr sz="3600" b="1">
          <a:solidFill>
            <a:schemeClr val="tx2"/>
          </a:solidFill>
          <a:latin typeface="Kanit" charset="-34"/>
        </a:defRPr>
      </a:lvl2pPr>
      <a:lvl3pPr algn="l" rtl="0" eaLnBrk="0" fontAlgn="base" hangingPunct="0">
        <a:lnSpc>
          <a:spcPct val="90000"/>
        </a:lnSpc>
        <a:spcBef>
          <a:spcPct val="0"/>
        </a:spcBef>
        <a:spcAft>
          <a:spcPct val="0"/>
        </a:spcAft>
        <a:defRPr sz="3600" b="1">
          <a:solidFill>
            <a:schemeClr val="tx2"/>
          </a:solidFill>
          <a:latin typeface="Kanit" charset="-34"/>
        </a:defRPr>
      </a:lvl3pPr>
      <a:lvl4pPr algn="l" rtl="0" eaLnBrk="0" fontAlgn="base" hangingPunct="0">
        <a:lnSpc>
          <a:spcPct val="90000"/>
        </a:lnSpc>
        <a:spcBef>
          <a:spcPct val="0"/>
        </a:spcBef>
        <a:spcAft>
          <a:spcPct val="0"/>
        </a:spcAft>
        <a:defRPr sz="3600" b="1">
          <a:solidFill>
            <a:schemeClr val="tx2"/>
          </a:solidFill>
          <a:latin typeface="Kanit" charset="-34"/>
        </a:defRPr>
      </a:lvl4pPr>
      <a:lvl5pPr algn="l" rtl="0" eaLnBrk="0" fontAlgn="base" hangingPunct="0">
        <a:lnSpc>
          <a:spcPct val="90000"/>
        </a:lnSpc>
        <a:spcBef>
          <a:spcPct val="0"/>
        </a:spcBef>
        <a:spcAft>
          <a:spcPct val="0"/>
        </a:spcAft>
        <a:defRPr sz="3600" b="1">
          <a:solidFill>
            <a:schemeClr val="tx2"/>
          </a:solidFill>
          <a:latin typeface="Kanit" charset="-34"/>
        </a:defRPr>
      </a:lvl5pPr>
      <a:lvl6pPr marL="457200" algn="l" rtl="0" fontAlgn="base">
        <a:lnSpc>
          <a:spcPct val="90000"/>
        </a:lnSpc>
        <a:spcBef>
          <a:spcPct val="0"/>
        </a:spcBef>
        <a:spcAft>
          <a:spcPct val="0"/>
        </a:spcAft>
        <a:defRPr sz="3600" b="1">
          <a:solidFill>
            <a:schemeClr val="tx2"/>
          </a:solidFill>
          <a:latin typeface="Kanit" charset="-34"/>
        </a:defRPr>
      </a:lvl6pPr>
      <a:lvl7pPr marL="914400" algn="l" rtl="0" fontAlgn="base">
        <a:lnSpc>
          <a:spcPct val="90000"/>
        </a:lnSpc>
        <a:spcBef>
          <a:spcPct val="0"/>
        </a:spcBef>
        <a:spcAft>
          <a:spcPct val="0"/>
        </a:spcAft>
        <a:defRPr sz="3600" b="1">
          <a:solidFill>
            <a:schemeClr val="tx2"/>
          </a:solidFill>
          <a:latin typeface="Kanit" charset="-34"/>
        </a:defRPr>
      </a:lvl7pPr>
      <a:lvl8pPr marL="1371600" algn="l" rtl="0" fontAlgn="base">
        <a:lnSpc>
          <a:spcPct val="90000"/>
        </a:lnSpc>
        <a:spcBef>
          <a:spcPct val="0"/>
        </a:spcBef>
        <a:spcAft>
          <a:spcPct val="0"/>
        </a:spcAft>
        <a:defRPr sz="3600" b="1">
          <a:solidFill>
            <a:schemeClr val="tx2"/>
          </a:solidFill>
          <a:latin typeface="Kanit" charset="-34"/>
        </a:defRPr>
      </a:lvl8pPr>
      <a:lvl9pPr marL="1828800" algn="l" rtl="0" fontAlgn="base">
        <a:lnSpc>
          <a:spcPct val="90000"/>
        </a:lnSpc>
        <a:spcBef>
          <a:spcPct val="0"/>
        </a:spcBef>
        <a:spcAft>
          <a:spcPct val="0"/>
        </a:spcAft>
        <a:defRPr sz="3600" b="1">
          <a:solidFill>
            <a:schemeClr val="tx2"/>
          </a:solidFill>
          <a:latin typeface="Kanit" charset="-34"/>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400" kern="1200">
          <a:solidFill>
            <a:srgbClr val="595959"/>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000" kern="1200">
          <a:solidFill>
            <a:srgbClr val="595959"/>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kern="1200">
          <a:solidFill>
            <a:srgbClr val="595959"/>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sz="1600" kern="1200">
          <a:solidFill>
            <a:srgbClr val="595959"/>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sz="1400" kern="1200">
          <a:solidFill>
            <a:srgbClr val="595959"/>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859F746D-6C32-A2E1-9739-6D93F4E440AC}"/>
              </a:ext>
            </a:extLst>
          </p:cNvPr>
          <p:cNvSpPr>
            <a:spLocks noGrp="1" noChangeArrowheads="1"/>
          </p:cNvSpPr>
          <p:nvPr>
            <p:ph type="title"/>
          </p:nvPr>
        </p:nvSpPr>
        <p:spPr bwMode="auto">
          <a:xfrm>
            <a:off x="838200" y="365125"/>
            <a:ext cx="9228138"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AU" altLang="en-US"/>
          </a:p>
        </p:txBody>
      </p:sp>
      <p:sp>
        <p:nvSpPr>
          <p:cNvPr id="1027" name="Text Placeholder 2">
            <a:extLst>
              <a:ext uri="{FF2B5EF4-FFF2-40B4-BE49-F238E27FC236}">
                <a16:creationId xmlns:a16="http://schemas.microsoft.com/office/drawing/2014/main" id="{117C9A34-F6AB-D390-2FE5-64330312F576}"/>
              </a:ext>
            </a:extLst>
          </p:cNvPr>
          <p:cNvSpPr>
            <a:spLocks noGrp="1" noChangeArrowheads="1"/>
          </p:cNvSpPr>
          <p:nvPr>
            <p:ph type="body" idx="1"/>
          </p:nvPr>
        </p:nvSpPr>
        <p:spPr bwMode="auto">
          <a:xfrm>
            <a:off x="838200" y="1825625"/>
            <a:ext cx="10515600" cy="328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AU" altLang="en-US"/>
          </a:p>
        </p:txBody>
      </p:sp>
      <p:sp>
        <p:nvSpPr>
          <p:cNvPr id="5" name="Footer Placeholder 4">
            <a:extLst>
              <a:ext uri="{FF2B5EF4-FFF2-40B4-BE49-F238E27FC236}">
                <a16:creationId xmlns:a16="http://schemas.microsoft.com/office/drawing/2014/main" id="{9FEE54DD-286C-A08E-74B0-A1C7E2F2E5CE}"/>
              </a:ext>
            </a:extLst>
          </p:cNvPr>
          <p:cNvSpPr>
            <a:spLocks noGrp="1"/>
          </p:cNvSpPr>
          <p:nvPr>
            <p:ph type="ftr" sz="quarter" idx="3"/>
          </p:nvPr>
        </p:nvSpPr>
        <p:spPr>
          <a:xfrm>
            <a:off x="838200" y="6273800"/>
            <a:ext cx="7526338" cy="244475"/>
          </a:xfrm>
          <a:prstGeom prst="rect">
            <a:avLst/>
          </a:prstGeom>
        </p:spPr>
        <p:txBody>
          <a:bodyPr vert="horz" lIns="91440" tIns="45720" rIns="91440" bIns="45720" rtlCol="0" anchor="ctr"/>
          <a:lstStyle>
            <a:lvl1pPr algn="l" eaLnBrk="1" fontAlgn="auto" hangingPunct="1">
              <a:spcBef>
                <a:spcPts val="0"/>
              </a:spcBef>
              <a:spcAft>
                <a:spcPts val="0"/>
              </a:spcAft>
              <a:defRPr sz="1000">
                <a:solidFill>
                  <a:schemeClr val="tx1">
                    <a:tint val="75000"/>
                  </a:schemeClr>
                </a:solidFill>
                <a:latin typeface="+mn-lt"/>
              </a:defRPr>
            </a:lvl1pPr>
          </a:lstStyle>
          <a:p>
            <a:pPr>
              <a:defRPr/>
            </a:pPr>
            <a:r>
              <a:rPr lang="en-AU"/>
              <a:t>WA Digital Inclusion Project | CRC Champion Program | Partner Training</a:t>
            </a:r>
          </a:p>
        </p:txBody>
      </p:sp>
      <p:pic>
        <p:nvPicPr>
          <p:cNvPr id="1029" name="Picture 6">
            <a:extLst>
              <a:ext uri="{FF2B5EF4-FFF2-40B4-BE49-F238E27FC236}">
                <a16:creationId xmlns:a16="http://schemas.microsoft.com/office/drawing/2014/main" id="{9533864C-6C75-92BF-51FB-0ACF02B3323F}"/>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10561638" y="230188"/>
            <a:ext cx="1389062" cy="62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0" name="Picture 7">
            <a:extLst>
              <a:ext uri="{FF2B5EF4-FFF2-40B4-BE49-F238E27FC236}">
                <a16:creationId xmlns:a16="http://schemas.microsoft.com/office/drawing/2014/main" id="{9D5E5F31-F250-3258-6A00-2ED2E479F7B4}"/>
              </a:ext>
            </a:extLst>
          </p:cNvPr>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666750" y="-2303463"/>
            <a:ext cx="2170113" cy="31559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1" name="Picture 8">
            <a:extLst>
              <a:ext uri="{FF2B5EF4-FFF2-40B4-BE49-F238E27FC236}">
                <a16:creationId xmlns:a16="http://schemas.microsoft.com/office/drawing/2014/main" id="{4165ED21-0A4B-DC1D-089C-8F1BA1C9BA7B}"/>
              </a:ext>
            </a:extLst>
          </p:cNvPr>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10685463" y="6005513"/>
            <a:ext cx="2170112" cy="3154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a:extLst>
              <a:ext uri="{FF2B5EF4-FFF2-40B4-BE49-F238E27FC236}">
                <a16:creationId xmlns:a16="http://schemas.microsoft.com/office/drawing/2014/main" id="{ED9485DB-5382-683C-6F23-4E89524E7DD0}"/>
              </a:ext>
            </a:extLst>
          </p:cNvPr>
          <p:cNvSpPr>
            <a:spLocks noGrp="1"/>
          </p:cNvSpPr>
          <p:nvPr>
            <p:ph type="sldNum" sz="quarter" idx="4"/>
          </p:nvPr>
        </p:nvSpPr>
        <p:spPr>
          <a:xfrm>
            <a:off x="8610600" y="6273800"/>
            <a:ext cx="2743200" cy="24447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000">
                <a:solidFill>
                  <a:srgbClr val="898989"/>
                </a:solidFill>
                <a:latin typeface="Kanit" charset="-34"/>
              </a:defRPr>
            </a:lvl1pPr>
          </a:lstStyle>
          <a:p>
            <a:pPr>
              <a:defRPr/>
            </a:pPr>
            <a:fld id="{F4418AFC-861C-4982-80A4-5A4606EFC09B}" type="slidenum">
              <a:rPr lang="en-AU" altLang="en-US"/>
              <a:pPr>
                <a:defRPr/>
              </a:pPr>
              <a:t>‹#›</a:t>
            </a:fld>
            <a:endParaRPr lang="en-AU" altLang="en-US"/>
          </a:p>
        </p:txBody>
      </p:sp>
    </p:spTree>
    <p:extLst>
      <p:ext uri="{BB962C8B-B14F-4D97-AF65-F5344CB8AC3E}">
        <p14:creationId xmlns:p14="http://schemas.microsoft.com/office/powerpoint/2010/main" val="1950861741"/>
      </p:ext>
    </p:extLst>
  </p:cSld>
  <p:clrMap bg1="lt1" tx1="dk1" bg2="lt2" tx2="dk2" accent1="accent1" accent2="accent2" accent3="accent3" accent4="accent4" accent5="accent5" accent6="accent6" hlink="hlink" folHlink="folHlink"/>
  <p:sldLayoutIdLst>
    <p:sldLayoutId id="2147486484" r:id="rId1"/>
    <p:sldLayoutId id="2147486485" r:id="rId2"/>
    <p:sldLayoutId id="2147486486" r:id="rId3"/>
    <p:sldLayoutId id="2147486487" r:id="rId4"/>
    <p:sldLayoutId id="2147486488" r:id="rId5"/>
    <p:sldLayoutId id="2147486489" r:id="rId6"/>
    <p:sldLayoutId id="2147486490" r:id="rId7"/>
    <p:sldLayoutId id="2147486491" r:id="rId8"/>
    <p:sldLayoutId id="2147486492" r:id="rId9"/>
    <p:sldLayoutId id="2147486493" r:id="rId10"/>
    <p:sldLayoutId id="2147486494" r:id="rId11"/>
    <p:sldLayoutId id="2147486495" r:id="rId12"/>
  </p:sldLayoutIdLst>
  <p:hf hdr="0" dt="0"/>
  <p:txStyles>
    <p:titleStyle>
      <a:lvl1pPr algn="l" rtl="0" eaLnBrk="0" fontAlgn="base" hangingPunct="0">
        <a:lnSpc>
          <a:spcPct val="90000"/>
        </a:lnSpc>
        <a:spcBef>
          <a:spcPct val="0"/>
        </a:spcBef>
        <a:spcAft>
          <a:spcPct val="0"/>
        </a:spcAft>
        <a:defRPr sz="3600" b="1" kern="1200">
          <a:solidFill>
            <a:schemeClr val="tx2"/>
          </a:solidFill>
          <a:latin typeface="+mj-lt"/>
          <a:ea typeface="+mj-ea"/>
          <a:cs typeface="+mj-cs"/>
        </a:defRPr>
      </a:lvl1pPr>
      <a:lvl2pPr algn="l" rtl="0" eaLnBrk="0" fontAlgn="base" hangingPunct="0">
        <a:lnSpc>
          <a:spcPct val="90000"/>
        </a:lnSpc>
        <a:spcBef>
          <a:spcPct val="0"/>
        </a:spcBef>
        <a:spcAft>
          <a:spcPct val="0"/>
        </a:spcAft>
        <a:defRPr sz="3600" b="1">
          <a:solidFill>
            <a:schemeClr val="tx2"/>
          </a:solidFill>
          <a:latin typeface="Kanit" charset="-34"/>
        </a:defRPr>
      </a:lvl2pPr>
      <a:lvl3pPr algn="l" rtl="0" eaLnBrk="0" fontAlgn="base" hangingPunct="0">
        <a:lnSpc>
          <a:spcPct val="90000"/>
        </a:lnSpc>
        <a:spcBef>
          <a:spcPct val="0"/>
        </a:spcBef>
        <a:spcAft>
          <a:spcPct val="0"/>
        </a:spcAft>
        <a:defRPr sz="3600" b="1">
          <a:solidFill>
            <a:schemeClr val="tx2"/>
          </a:solidFill>
          <a:latin typeface="Kanit" charset="-34"/>
        </a:defRPr>
      </a:lvl3pPr>
      <a:lvl4pPr algn="l" rtl="0" eaLnBrk="0" fontAlgn="base" hangingPunct="0">
        <a:lnSpc>
          <a:spcPct val="90000"/>
        </a:lnSpc>
        <a:spcBef>
          <a:spcPct val="0"/>
        </a:spcBef>
        <a:spcAft>
          <a:spcPct val="0"/>
        </a:spcAft>
        <a:defRPr sz="3600" b="1">
          <a:solidFill>
            <a:schemeClr val="tx2"/>
          </a:solidFill>
          <a:latin typeface="Kanit" charset="-34"/>
        </a:defRPr>
      </a:lvl4pPr>
      <a:lvl5pPr algn="l" rtl="0" eaLnBrk="0" fontAlgn="base" hangingPunct="0">
        <a:lnSpc>
          <a:spcPct val="90000"/>
        </a:lnSpc>
        <a:spcBef>
          <a:spcPct val="0"/>
        </a:spcBef>
        <a:spcAft>
          <a:spcPct val="0"/>
        </a:spcAft>
        <a:defRPr sz="3600" b="1">
          <a:solidFill>
            <a:schemeClr val="tx2"/>
          </a:solidFill>
          <a:latin typeface="Kanit" charset="-34"/>
        </a:defRPr>
      </a:lvl5pPr>
      <a:lvl6pPr marL="457200" algn="l" rtl="0" fontAlgn="base">
        <a:lnSpc>
          <a:spcPct val="90000"/>
        </a:lnSpc>
        <a:spcBef>
          <a:spcPct val="0"/>
        </a:spcBef>
        <a:spcAft>
          <a:spcPct val="0"/>
        </a:spcAft>
        <a:defRPr sz="3600" b="1">
          <a:solidFill>
            <a:schemeClr val="tx2"/>
          </a:solidFill>
          <a:latin typeface="Kanit" charset="-34"/>
        </a:defRPr>
      </a:lvl6pPr>
      <a:lvl7pPr marL="914400" algn="l" rtl="0" fontAlgn="base">
        <a:lnSpc>
          <a:spcPct val="90000"/>
        </a:lnSpc>
        <a:spcBef>
          <a:spcPct val="0"/>
        </a:spcBef>
        <a:spcAft>
          <a:spcPct val="0"/>
        </a:spcAft>
        <a:defRPr sz="3600" b="1">
          <a:solidFill>
            <a:schemeClr val="tx2"/>
          </a:solidFill>
          <a:latin typeface="Kanit" charset="-34"/>
        </a:defRPr>
      </a:lvl7pPr>
      <a:lvl8pPr marL="1371600" algn="l" rtl="0" fontAlgn="base">
        <a:lnSpc>
          <a:spcPct val="90000"/>
        </a:lnSpc>
        <a:spcBef>
          <a:spcPct val="0"/>
        </a:spcBef>
        <a:spcAft>
          <a:spcPct val="0"/>
        </a:spcAft>
        <a:defRPr sz="3600" b="1">
          <a:solidFill>
            <a:schemeClr val="tx2"/>
          </a:solidFill>
          <a:latin typeface="Kanit" charset="-34"/>
        </a:defRPr>
      </a:lvl8pPr>
      <a:lvl9pPr marL="1828800" algn="l" rtl="0" fontAlgn="base">
        <a:lnSpc>
          <a:spcPct val="90000"/>
        </a:lnSpc>
        <a:spcBef>
          <a:spcPct val="0"/>
        </a:spcBef>
        <a:spcAft>
          <a:spcPct val="0"/>
        </a:spcAft>
        <a:defRPr sz="3600" b="1">
          <a:solidFill>
            <a:schemeClr val="tx2"/>
          </a:solidFill>
          <a:latin typeface="Kanit" charset="-34"/>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400" kern="1200">
          <a:solidFill>
            <a:srgbClr val="595959"/>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000" kern="1200">
          <a:solidFill>
            <a:srgbClr val="595959"/>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kern="1200">
          <a:solidFill>
            <a:srgbClr val="595959"/>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sz="1600" kern="1200">
          <a:solidFill>
            <a:srgbClr val="595959"/>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sz="1400" kern="1200">
          <a:solidFill>
            <a:srgbClr val="595959"/>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16.xml"/><Relationship Id="rId5" Type="http://schemas.openxmlformats.org/officeDocument/2006/relationships/image" Target="../media/image8.png"/><Relationship Id="rId4" Type="http://schemas.openxmlformats.org/officeDocument/2006/relationships/image" Target="../media/image7.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video" Target="https://player.vimeo.com/video/808895933?app_id=122963" TargetMode="External"/><Relationship Id="rId4" Type="http://schemas.openxmlformats.org/officeDocument/2006/relationships/image" Target="../media/image29.jpeg"/></Relationships>
</file>

<file path=ppt/slides/_rels/slide14.xml.rels><?xml version="1.0" encoding="UTF-8" standalone="yes"?>
<Relationships xmlns="http://schemas.openxmlformats.org/package/2006/relationships"><Relationship Id="rId3" Type="http://schemas.openxmlformats.org/officeDocument/2006/relationships/hyperlink" Target="https://beconnected.esafety.gov.au/topic-library/computer-basics-for-beginners/what-is-the-internet"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beconnected.esafety.gov.au/topic-library/computer-basics-for-beginners/what-is-the-internet"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9.xml"/></Relationships>
</file>

<file path=ppt/slides/_rels/slide2.xml.rels><?xml version="1.0" encoding="UTF-8" standalone="yes"?>
<Relationships xmlns="http://schemas.openxmlformats.org/package/2006/relationships"><Relationship Id="rId3" Type="http://schemas.openxmlformats.org/officeDocument/2006/relationships/hyperlink" Target="https://beconnected.esafety.gov.au/pluginfile.php/97558/mod_resource/content/2/index.html"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hyperlink" Target="mailto:Elliot@wacoss.org.au" TargetMode="External"/><Relationship Id="rId4" Type="http://schemas.openxmlformats.org/officeDocument/2006/relationships/hyperlink" Target="https://vimeo.com/233940469"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5.xml"/><Relationship Id="rId4" Type="http://schemas.openxmlformats.org/officeDocument/2006/relationships/image" Target="../media/image10.svg"/></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3" Type="http://schemas.openxmlformats.org/officeDocument/2006/relationships/hyperlink" Target="https://vimeo.com/233940469"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0DFEDC6A-CB56-12C1-39C2-8E6D897A25D6}"/>
              </a:ext>
            </a:extLst>
          </p:cNvPr>
          <p:cNvSpPr>
            <a:spLocks noGrp="1" noChangeArrowheads="1"/>
          </p:cNvSpPr>
          <p:nvPr>
            <p:ph type="title"/>
          </p:nvPr>
        </p:nvSpPr>
        <p:spPr>
          <a:xfrm>
            <a:off x="2636520" y="3946650"/>
            <a:ext cx="9204960" cy="1361354"/>
          </a:xfrm>
        </p:spPr>
        <p:txBody>
          <a:bodyPr/>
          <a:lstStyle/>
          <a:p>
            <a:pPr algn="r" rtl="1" eaLnBrk="1" hangingPunct="1"/>
            <a:br>
              <a:rPr lang="en-AU" sz="4400" noProof="0" dirty="0">
                <a:solidFill>
                  <a:schemeClr val="bg1"/>
                </a:solidFill>
                <a:cs typeface="Arial"/>
              </a:rPr>
            </a:br>
            <a:r>
              <a:rPr lang="prs-AF" sz="4400" noProof="0" dirty="0">
                <a:solidFill>
                  <a:schemeClr val="bg1"/>
                </a:solidFill>
                <a:cs typeface="Arial"/>
              </a:rPr>
              <a:t>آموزش مهارت های دیجیتال</a:t>
            </a:r>
            <a:r>
              <a:rPr lang="en-AU" sz="4400" noProof="0" dirty="0">
                <a:solidFill>
                  <a:schemeClr val="bg1"/>
                </a:solidFill>
                <a:cs typeface="Arial"/>
              </a:rPr>
              <a:t>– </a:t>
            </a:r>
            <a:r>
              <a:rPr lang="prs-AF" sz="4400" noProof="0" dirty="0">
                <a:solidFill>
                  <a:schemeClr val="bg1"/>
                </a:solidFill>
                <a:cs typeface="Arial"/>
              </a:rPr>
              <a:t>دسترسی به اینترنت</a:t>
            </a:r>
            <a:br>
              <a:rPr lang="en-AU" sz="4400" noProof="0" dirty="0">
                <a:cs typeface="Arial" panose="020B0604020202020204" pitchFamily="34" charset="0"/>
              </a:rPr>
            </a:br>
            <a:r>
              <a:rPr lang="prs-AF" sz="4400" noProof="0" dirty="0">
                <a:cs typeface="Arial"/>
              </a:rPr>
              <a:t>پروگرام قهرمانان جامعه</a:t>
            </a:r>
            <a:endParaRPr lang="en-AU" sz="4400" noProof="0" dirty="0">
              <a:cs typeface="Arial"/>
            </a:endParaRPr>
          </a:p>
        </p:txBody>
      </p:sp>
      <p:sp>
        <p:nvSpPr>
          <p:cNvPr id="24579" name="Subtitle 2">
            <a:extLst>
              <a:ext uri="{FF2B5EF4-FFF2-40B4-BE49-F238E27FC236}">
                <a16:creationId xmlns:a16="http://schemas.microsoft.com/office/drawing/2014/main" id="{C0E9410B-5ACC-66C1-6630-1BE6902C30D3}"/>
              </a:ext>
            </a:extLst>
          </p:cNvPr>
          <p:cNvSpPr>
            <a:spLocks noGrp="1" noChangeArrowheads="1"/>
          </p:cNvSpPr>
          <p:nvPr>
            <p:ph type="body" idx="1"/>
          </p:nvPr>
        </p:nvSpPr>
        <p:spPr>
          <a:xfrm>
            <a:off x="2651760" y="5284061"/>
            <a:ext cx="4987145" cy="555625"/>
          </a:xfrm>
        </p:spPr>
        <p:txBody>
          <a:bodyPr/>
          <a:lstStyle/>
          <a:p>
            <a:pPr algn="r" rtl="1" eaLnBrk="1" hangingPunct="1"/>
            <a:r>
              <a:rPr lang="en-AU" i="1" noProof="0" dirty="0">
                <a:latin typeface="+mj-lt"/>
                <a:cs typeface="Arial" panose="020B0604020202020204" pitchFamily="34" charset="0"/>
              </a:rPr>
              <a:t>2025</a:t>
            </a:r>
          </a:p>
        </p:txBody>
      </p:sp>
      <p:pic>
        <p:nvPicPr>
          <p:cNvPr id="24580" name="Picture 4">
            <a:extLst>
              <a:ext uri="{FF2B5EF4-FFF2-40B4-BE49-F238E27FC236}">
                <a16:creationId xmlns:a16="http://schemas.microsoft.com/office/drawing/2014/main" id="{3AF11155-EE0D-59CE-D684-31243613984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7878" y="685310"/>
            <a:ext cx="4372856" cy="19548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581" name="Picture 5">
            <a:extLst>
              <a:ext uri="{FF2B5EF4-FFF2-40B4-BE49-F238E27FC236}">
                <a16:creationId xmlns:a16="http://schemas.microsoft.com/office/drawing/2014/main" id="{0BBB8E80-B9DD-B42C-FBBE-C0ED0D60CFD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485313" y="6054725"/>
            <a:ext cx="2198687"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582" name="Picture 3">
            <a:extLst>
              <a:ext uri="{FF2B5EF4-FFF2-40B4-BE49-F238E27FC236}">
                <a16:creationId xmlns:a16="http://schemas.microsoft.com/office/drawing/2014/main" id="{AED33FA3-139A-890C-2B90-383038A3C77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0850" y="6021388"/>
            <a:ext cx="1427163" cy="557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E3C67E-65EE-C319-06E1-79EC9CC6301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208320-4B60-0656-888F-97803E1462B7}"/>
              </a:ext>
            </a:extLst>
          </p:cNvPr>
          <p:cNvSpPr>
            <a:spLocks noGrp="1"/>
          </p:cNvSpPr>
          <p:nvPr>
            <p:ph type="title"/>
          </p:nvPr>
        </p:nvSpPr>
        <p:spPr/>
        <p:txBody>
          <a:bodyPr/>
          <a:lstStyle/>
          <a:p>
            <a:pPr algn="ctr" rtl="1"/>
            <a:r>
              <a:rPr lang="prs-AF" dirty="0"/>
              <a:t>از اینترنت برای چه چیزی می توانید استفاده کنید؟</a:t>
            </a:r>
            <a:endParaRPr lang="en-AU" dirty="0"/>
          </a:p>
        </p:txBody>
      </p:sp>
      <p:sp>
        <p:nvSpPr>
          <p:cNvPr id="3" name="Content Placeholder 2">
            <a:extLst>
              <a:ext uri="{FF2B5EF4-FFF2-40B4-BE49-F238E27FC236}">
                <a16:creationId xmlns:a16="http://schemas.microsoft.com/office/drawing/2014/main" id="{107B5091-06A2-3393-BE96-1C67B5B00D3B}"/>
              </a:ext>
            </a:extLst>
          </p:cNvPr>
          <p:cNvSpPr>
            <a:spLocks noGrp="1"/>
          </p:cNvSpPr>
          <p:nvPr>
            <p:ph idx="1"/>
          </p:nvPr>
        </p:nvSpPr>
        <p:spPr>
          <a:xfrm>
            <a:off x="838200" y="1825624"/>
            <a:ext cx="10515600" cy="4072757"/>
          </a:xfrm>
        </p:spPr>
        <p:txBody>
          <a:bodyPr/>
          <a:lstStyle/>
          <a:p>
            <a:pPr marL="0" indent="0" algn="r" rtl="1">
              <a:buNone/>
            </a:pPr>
            <a:r>
              <a:rPr lang="prs-AF" dirty="0">
                <a:solidFill>
                  <a:schemeClr val="tx1"/>
                </a:solidFill>
              </a:rPr>
              <a:t>چند دانه از اینها را گفتید؟ چه چیزی دیگری در لیست تان قرار دارد؟</a:t>
            </a:r>
          </a:p>
          <a:p>
            <a:pPr algn="r" rtl="1"/>
            <a:r>
              <a:rPr lang="prs-AF" dirty="0">
                <a:solidFill>
                  <a:schemeClr val="tx1"/>
                </a:solidFill>
              </a:rPr>
              <a:t>بانکداری</a:t>
            </a:r>
          </a:p>
          <a:p>
            <a:pPr algn="r" rtl="1"/>
            <a:r>
              <a:rPr lang="prs-AF" dirty="0">
                <a:solidFill>
                  <a:schemeClr val="tx1"/>
                </a:solidFill>
              </a:rPr>
              <a:t>سنترلینک</a:t>
            </a:r>
          </a:p>
          <a:p>
            <a:pPr algn="r" rtl="1"/>
            <a:r>
              <a:rPr lang="prs-AF" dirty="0">
                <a:solidFill>
                  <a:schemeClr val="tx1"/>
                </a:solidFill>
              </a:rPr>
              <a:t>اداره مالیه استرالیا</a:t>
            </a:r>
          </a:p>
          <a:p>
            <a:pPr algn="r" rtl="1"/>
            <a:r>
              <a:rPr lang="prs-AF" dirty="0">
                <a:solidFill>
                  <a:schemeClr val="tx1"/>
                </a:solidFill>
              </a:rPr>
              <a:t>ایمیل</a:t>
            </a:r>
          </a:p>
          <a:p>
            <a:pPr algn="r" rtl="1"/>
            <a:r>
              <a:rPr lang="prs-AF" dirty="0">
                <a:solidFill>
                  <a:schemeClr val="tx1"/>
                </a:solidFill>
              </a:rPr>
              <a:t>تماس تصویری</a:t>
            </a:r>
          </a:p>
          <a:p>
            <a:pPr algn="r" rtl="1"/>
            <a:r>
              <a:rPr lang="prs-AF" dirty="0">
                <a:solidFill>
                  <a:schemeClr val="tx1"/>
                </a:solidFill>
              </a:rPr>
              <a:t>در ارتباط ماندن با دوستان و فامیل که شاید خیلی دور از شما زندگی کنند</a:t>
            </a:r>
          </a:p>
          <a:p>
            <a:pPr algn="r" rtl="1"/>
            <a:r>
              <a:rPr lang="prs-AF" dirty="0">
                <a:solidFill>
                  <a:schemeClr val="tx1"/>
                </a:solidFill>
              </a:rPr>
              <a:t>شریک ساختن عکس ها</a:t>
            </a:r>
          </a:p>
          <a:p>
            <a:pPr lvl="1"/>
            <a:endParaRPr lang="en-AU" dirty="0">
              <a:solidFill>
                <a:schemeClr val="tx1"/>
              </a:solidFill>
            </a:endParaRPr>
          </a:p>
        </p:txBody>
      </p:sp>
      <p:sp>
        <p:nvSpPr>
          <p:cNvPr id="4" name="Footer Placeholder 3">
            <a:extLst>
              <a:ext uri="{FF2B5EF4-FFF2-40B4-BE49-F238E27FC236}">
                <a16:creationId xmlns:a16="http://schemas.microsoft.com/office/drawing/2014/main" id="{93A5BEEF-BF9B-0EEC-6148-52AF7747AB36}"/>
              </a:ext>
            </a:extLst>
          </p:cNvPr>
          <p:cNvSpPr>
            <a:spLocks noGrp="1"/>
          </p:cNvSpPr>
          <p:nvPr>
            <p:ph type="ftr" sz="quarter" idx="10"/>
          </p:nvPr>
        </p:nvSpPr>
        <p:spPr/>
        <p:txBody>
          <a:bodyPr/>
          <a:lstStyle/>
          <a:p>
            <a:pPr lvl="0" algn="r" rtl="1">
              <a:defRPr/>
            </a:pPr>
            <a:r>
              <a:rPr lang="prs-AF" dirty="0">
                <a:solidFill>
                  <a:prstClr val="black">
                    <a:tint val="75000"/>
                  </a:prstClr>
                </a:solidFill>
              </a:rPr>
              <a:t>پروژه فراگیری دیجیتال استرالیای غربی |  پروگرام قهرمانان جامعه</a:t>
            </a:r>
          </a:p>
        </p:txBody>
      </p:sp>
      <p:sp>
        <p:nvSpPr>
          <p:cNvPr id="5" name="Slide Number Placeholder 4">
            <a:extLst>
              <a:ext uri="{FF2B5EF4-FFF2-40B4-BE49-F238E27FC236}">
                <a16:creationId xmlns:a16="http://schemas.microsoft.com/office/drawing/2014/main" id="{B0613839-10E2-FEDE-6A32-5EF678BD7406}"/>
              </a:ext>
            </a:extLst>
          </p:cNvPr>
          <p:cNvSpPr>
            <a:spLocks noGrp="1"/>
          </p:cNvSpPr>
          <p:nvPr>
            <p:ph type="sldNum" sz="quarter" idx="11"/>
          </p:nvPr>
        </p:nvSpPr>
        <p:spPr/>
        <p:txBody>
          <a:bodyPr/>
          <a:lstStyle/>
          <a:p>
            <a:pPr>
              <a:defRPr/>
            </a:pPr>
            <a:fld id="{3BD15210-6865-4F66-8164-C0556A8C2866}" type="slidenum">
              <a:rPr lang="en-AU" altLang="en-US" smtClean="0"/>
              <a:pPr>
                <a:defRPr/>
              </a:pPr>
              <a:t>10</a:t>
            </a:fld>
            <a:endParaRPr lang="en-AU" altLang="en-US"/>
          </a:p>
        </p:txBody>
      </p:sp>
    </p:spTree>
    <p:extLst>
      <p:ext uri="{BB962C8B-B14F-4D97-AF65-F5344CB8AC3E}">
        <p14:creationId xmlns:p14="http://schemas.microsoft.com/office/powerpoint/2010/main" val="32503166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1CCB00-A349-97B9-1C2F-5410654DCAF7}"/>
              </a:ext>
            </a:extLst>
          </p:cNvPr>
          <p:cNvSpPr>
            <a:spLocks noGrp="1"/>
          </p:cNvSpPr>
          <p:nvPr>
            <p:ph type="title"/>
          </p:nvPr>
        </p:nvSpPr>
        <p:spPr>
          <a:xfrm>
            <a:off x="838200" y="365125"/>
            <a:ext cx="9228138" cy="1325563"/>
          </a:xfrm>
        </p:spPr>
        <p:txBody>
          <a:bodyPr wrap="square" anchor="ctr">
            <a:normAutofit/>
          </a:bodyPr>
          <a:lstStyle/>
          <a:p>
            <a:pPr algn="ctr"/>
            <a:r>
              <a:rPr lang="prs-AF" dirty="0"/>
              <a:t>گردش و جستجو در اینترنت</a:t>
            </a:r>
            <a:endParaRPr lang="en-AU" dirty="0"/>
          </a:p>
        </p:txBody>
      </p:sp>
      <p:sp>
        <p:nvSpPr>
          <p:cNvPr id="4" name="Footer Placeholder 3">
            <a:extLst>
              <a:ext uri="{FF2B5EF4-FFF2-40B4-BE49-F238E27FC236}">
                <a16:creationId xmlns:a16="http://schemas.microsoft.com/office/drawing/2014/main" id="{532B90AF-1381-7036-7F53-ABF90BB53771}"/>
              </a:ext>
            </a:extLst>
          </p:cNvPr>
          <p:cNvSpPr>
            <a:spLocks noGrp="1"/>
          </p:cNvSpPr>
          <p:nvPr>
            <p:ph type="ftr" sz="quarter" idx="10"/>
          </p:nvPr>
        </p:nvSpPr>
        <p:spPr>
          <a:xfrm>
            <a:off x="838200" y="6273800"/>
            <a:ext cx="7526338" cy="244475"/>
          </a:xfrm>
        </p:spPr>
        <p:txBody>
          <a:bodyPr anchor="ctr">
            <a:normAutofit/>
          </a:bodyPr>
          <a:lstStyle/>
          <a:p>
            <a:pPr lvl="0" algn="r" rtl="1">
              <a:defRPr/>
            </a:pPr>
            <a:r>
              <a:rPr lang="prs-AF" dirty="0">
                <a:solidFill>
                  <a:prstClr val="black">
                    <a:tint val="75000"/>
                  </a:prstClr>
                </a:solidFill>
              </a:rPr>
              <a:t>پروژه فراگیری دیجیتال استرالیای غربی |  پروگرام قهرمانان جامعه</a:t>
            </a:r>
          </a:p>
        </p:txBody>
      </p:sp>
      <p:sp>
        <p:nvSpPr>
          <p:cNvPr id="5" name="Slide Number Placeholder 4">
            <a:extLst>
              <a:ext uri="{FF2B5EF4-FFF2-40B4-BE49-F238E27FC236}">
                <a16:creationId xmlns:a16="http://schemas.microsoft.com/office/drawing/2014/main" id="{8CA13127-EBB9-5911-B33B-6FDB856354A5}"/>
              </a:ext>
            </a:extLst>
          </p:cNvPr>
          <p:cNvSpPr>
            <a:spLocks noGrp="1"/>
          </p:cNvSpPr>
          <p:nvPr>
            <p:ph type="sldNum" sz="quarter" idx="11"/>
          </p:nvPr>
        </p:nvSpPr>
        <p:spPr>
          <a:xfrm>
            <a:off x="8610600" y="6273800"/>
            <a:ext cx="2743200" cy="244475"/>
          </a:xfrm>
        </p:spPr>
        <p:txBody>
          <a:bodyPr wrap="square" anchor="ctr">
            <a:normAutofit/>
          </a:bodyPr>
          <a:lstStyle/>
          <a:p>
            <a:pPr>
              <a:spcAft>
                <a:spcPts val="600"/>
              </a:spcAft>
              <a:defRPr/>
            </a:pPr>
            <a:fld id="{3BD15210-6865-4F66-8164-C0556A8C2866}" type="slidenum">
              <a:rPr lang="en-AU" altLang="en-US" smtClean="0"/>
              <a:pPr>
                <a:spcAft>
                  <a:spcPts val="600"/>
                </a:spcAft>
                <a:defRPr/>
              </a:pPr>
              <a:t>11</a:t>
            </a:fld>
            <a:endParaRPr lang="en-AU" altLang="en-US"/>
          </a:p>
        </p:txBody>
      </p:sp>
      <p:graphicFrame>
        <p:nvGraphicFramePr>
          <p:cNvPr id="7" name="Content Placeholder 2">
            <a:extLst>
              <a:ext uri="{FF2B5EF4-FFF2-40B4-BE49-F238E27FC236}">
                <a16:creationId xmlns:a16="http://schemas.microsoft.com/office/drawing/2014/main" id="{6F9EA275-6610-8BE5-A7CE-140F798DF247}"/>
              </a:ext>
            </a:extLst>
          </p:cNvPr>
          <p:cNvGraphicFramePr>
            <a:graphicFrameLocks noGrp="1"/>
          </p:cNvGraphicFramePr>
          <p:nvPr>
            <p:ph idx="1"/>
            <p:extLst>
              <p:ext uri="{D42A27DB-BD31-4B8C-83A1-F6EECF244321}">
                <p14:modId xmlns:p14="http://schemas.microsoft.com/office/powerpoint/2010/main" val="4168661513"/>
              </p:ext>
            </p:extLst>
          </p:nvPr>
        </p:nvGraphicFramePr>
        <p:xfrm>
          <a:off x="838200" y="1825625"/>
          <a:ext cx="10515600" cy="32829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9698148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85295B-A680-FC2C-64B9-4291625CDDA8}"/>
              </a:ext>
            </a:extLst>
          </p:cNvPr>
          <p:cNvSpPr>
            <a:spLocks noGrp="1"/>
          </p:cNvSpPr>
          <p:nvPr>
            <p:ph type="title"/>
          </p:nvPr>
        </p:nvSpPr>
        <p:spPr>
          <a:xfrm>
            <a:off x="838200" y="365125"/>
            <a:ext cx="9228138" cy="1325563"/>
          </a:xfrm>
        </p:spPr>
        <p:txBody>
          <a:bodyPr wrap="square" anchor="ctr">
            <a:normAutofit/>
          </a:bodyPr>
          <a:lstStyle/>
          <a:p>
            <a:pPr algn="ctr"/>
            <a:r>
              <a:rPr lang="prs-AF" dirty="0"/>
              <a:t>ایمنی آنلاین</a:t>
            </a:r>
            <a:endParaRPr lang="en-AU" dirty="0"/>
          </a:p>
        </p:txBody>
      </p:sp>
      <p:sp>
        <p:nvSpPr>
          <p:cNvPr id="4" name="Footer Placeholder 3">
            <a:extLst>
              <a:ext uri="{FF2B5EF4-FFF2-40B4-BE49-F238E27FC236}">
                <a16:creationId xmlns:a16="http://schemas.microsoft.com/office/drawing/2014/main" id="{586C23B7-7E21-542A-B53B-5C7CCAF26C6F}"/>
              </a:ext>
            </a:extLst>
          </p:cNvPr>
          <p:cNvSpPr>
            <a:spLocks noGrp="1"/>
          </p:cNvSpPr>
          <p:nvPr>
            <p:ph type="ftr" sz="quarter" idx="10"/>
          </p:nvPr>
        </p:nvSpPr>
        <p:spPr>
          <a:xfrm>
            <a:off x="838200" y="6273800"/>
            <a:ext cx="7526338" cy="244475"/>
          </a:xfrm>
        </p:spPr>
        <p:txBody>
          <a:bodyPr anchor="ctr">
            <a:normAutofit/>
          </a:bodyPr>
          <a:lstStyle/>
          <a:p>
            <a:pPr lvl="0" algn="r" rtl="1">
              <a:defRPr/>
            </a:pPr>
            <a:r>
              <a:rPr lang="prs-AF" dirty="0">
                <a:solidFill>
                  <a:prstClr val="black">
                    <a:tint val="75000"/>
                  </a:prstClr>
                </a:solidFill>
              </a:rPr>
              <a:t>پروژه فراگیری دیجیتال استرالیای غربی |  پروگرام قهرمانان جامعه</a:t>
            </a:r>
          </a:p>
        </p:txBody>
      </p:sp>
      <p:sp>
        <p:nvSpPr>
          <p:cNvPr id="5" name="Slide Number Placeholder 4">
            <a:extLst>
              <a:ext uri="{FF2B5EF4-FFF2-40B4-BE49-F238E27FC236}">
                <a16:creationId xmlns:a16="http://schemas.microsoft.com/office/drawing/2014/main" id="{522D5A21-F618-3D62-70D8-74A7161E8FF3}"/>
              </a:ext>
            </a:extLst>
          </p:cNvPr>
          <p:cNvSpPr>
            <a:spLocks noGrp="1"/>
          </p:cNvSpPr>
          <p:nvPr>
            <p:ph type="sldNum" sz="quarter" idx="11"/>
          </p:nvPr>
        </p:nvSpPr>
        <p:spPr>
          <a:xfrm>
            <a:off x="8610600" y="6273800"/>
            <a:ext cx="2743200" cy="244475"/>
          </a:xfrm>
        </p:spPr>
        <p:txBody>
          <a:bodyPr wrap="square" anchor="ctr">
            <a:normAutofit/>
          </a:bodyPr>
          <a:lstStyle/>
          <a:p>
            <a:pPr>
              <a:spcAft>
                <a:spcPts val="600"/>
              </a:spcAft>
              <a:defRPr/>
            </a:pPr>
            <a:fld id="{3BD15210-6865-4F66-8164-C0556A8C2866}" type="slidenum">
              <a:rPr lang="en-AU" altLang="en-US" smtClean="0"/>
              <a:pPr>
                <a:spcAft>
                  <a:spcPts val="600"/>
                </a:spcAft>
                <a:defRPr/>
              </a:pPr>
              <a:t>12</a:t>
            </a:fld>
            <a:endParaRPr lang="en-AU" altLang="en-US"/>
          </a:p>
        </p:txBody>
      </p:sp>
      <p:graphicFrame>
        <p:nvGraphicFramePr>
          <p:cNvPr id="7" name="Content Placeholder 2">
            <a:extLst>
              <a:ext uri="{FF2B5EF4-FFF2-40B4-BE49-F238E27FC236}">
                <a16:creationId xmlns:a16="http://schemas.microsoft.com/office/drawing/2014/main" id="{65649AED-0F81-9EE0-0D50-A774C3B2B23C}"/>
              </a:ext>
            </a:extLst>
          </p:cNvPr>
          <p:cNvGraphicFramePr>
            <a:graphicFrameLocks noGrp="1"/>
          </p:cNvGraphicFramePr>
          <p:nvPr>
            <p:ph idx="1"/>
            <p:extLst>
              <p:ext uri="{D42A27DB-BD31-4B8C-83A1-F6EECF244321}">
                <p14:modId xmlns:p14="http://schemas.microsoft.com/office/powerpoint/2010/main" val="2199356454"/>
              </p:ext>
            </p:extLst>
          </p:nvPr>
        </p:nvGraphicFramePr>
        <p:xfrm>
          <a:off x="838200" y="1825625"/>
          <a:ext cx="10515600" cy="32829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9617042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5C51ED-0B0D-C233-CFE4-5A47CFFA2BC9}"/>
              </a:ext>
            </a:extLst>
          </p:cNvPr>
          <p:cNvSpPr>
            <a:spLocks noGrp="1"/>
          </p:cNvSpPr>
          <p:nvPr>
            <p:ph type="title"/>
          </p:nvPr>
        </p:nvSpPr>
        <p:spPr>
          <a:xfrm>
            <a:off x="838200" y="365125"/>
            <a:ext cx="9228138" cy="1325563"/>
          </a:xfrm>
        </p:spPr>
        <p:txBody>
          <a:bodyPr wrap="square" anchor="ctr">
            <a:normAutofit/>
          </a:bodyPr>
          <a:lstStyle/>
          <a:p>
            <a:pPr algn="ctr"/>
            <a:r>
              <a:rPr lang="prs-AF" dirty="0"/>
              <a:t>هنگام آنلاین بودن ایمن باشید</a:t>
            </a:r>
            <a:endParaRPr lang="en-AU" dirty="0"/>
          </a:p>
        </p:txBody>
      </p:sp>
      <p:pic>
        <p:nvPicPr>
          <p:cNvPr id="6" name="Online Media 5" title="Video in Aboriginal English: Connecting safely online">
            <a:hlinkClick r:id="" action="ppaction://media"/>
            <a:extLst>
              <a:ext uri="{FF2B5EF4-FFF2-40B4-BE49-F238E27FC236}">
                <a16:creationId xmlns:a16="http://schemas.microsoft.com/office/drawing/2014/main" id="{82165119-C09D-0393-E51F-A3363144878F}"/>
              </a:ext>
            </a:extLst>
          </p:cNvPr>
          <p:cNvPicPr>
            <a:picLocks noGrp="1" noRot="1" noChangeAspect="1"/>
          </p:cNvPicPr>
          <p:nvPr>
            <p:ph idx="1"/>
            <a:videoFile r:link="rId1"/>
          </p:nvPr>
        </p:nvPicPr>
        <p:blipFill>
          <a:blip r:embed="rId4"/>
          <a:stretch>
            <a:fillRect/>
          </a:stretch>
        </p:blipFill>
        <p:spPr>
          <a:xfrm>
            <a:off x="1652162" y="1192579"/>
            <a:ext cx="8887675" cy="4999318"/>
          </a:xfrm>
          <a:prstGeom prst="rect">
            <a:avLst/>
          </a:prstGeom>
          <a:noFill/>
        </p:spPr>
      </p:pic>
      <p:sp>
        <p:nvSpPr>
          <p:cNvPr id="4" name="Footer Placeholder 3">
            <a:extLst>
              <a:ext uri="{FF2B5EF4-FFF2-40B4-BE49-F238E27FC236}">
                <a16:creationId xmlns:a16="http://schemas.microsoft.com/office/drawing/2014/main" id="{79C031B5-A161-4216-F027-420FD00AF90A}"/>
              </a:ext>
            </a:extLst>
          </p:cNvPr>
          <p:cNvSpPr>
            <a:spLocks noGrp="1"/>
          </p:cNvSpPr>
          <p:nvPr>
            <p:ph type="ftr" sz="quarter" idx="10"/>
          </p:nvPr>
        </p:nvSpPr>
        <p:spPr>
          <a:xfrm>
            <a:off x="838200" y="6273800"/>
            <a:ext cx="7526338" cy="244475"/>
          </a:xfrm>
        </p:spPr>
        <p:txBody>
          <a:bodyPr anchor="ctr">
            <a:normAutofit/>
          </a:bodyPr>
          <a:lstStyle/>
          <a:p>
            <a:pPr lvl="0" algn="r" rtl="1">
              <a:defRPr/>
            </a:pPr>
            <a:r>
              <a:rPr lang="prs-AF" dirty="0">
                <a:solidFill>
                  <a:prstClr val="black">
                    <a:tint val="75000"/>
                  </a:prstClr>
                </a:solidFill>
              </a:rPr>
              <a:t>پروژه فراگیری دیجیتال استرالیای غربی |  پروگرام قهرمانان جامعه</a:t>
            </a:r>
          </a:p>
        </p:txBody>
      </p:sp>
      <p:sp>
        <p:nvSpPr>
          <p:cNvPr id="5" name="Slide Number Placeholder 4">
            <a:extLst>
              <a:ext uri="{FF2B5EF4-FFF2-40B4-BE49-F238E27FC236}">
                <a16:creationId xmlns:a16="http://schemas.microsoft.com/office/drawing/2014/main" id="{A4B079E0-5259-B484-6CFD-AB1C5CA175DF}"/>
              </a:ext>
            </a:extLst>
          </p:cNvPr>
          <p:cNvSpPr>
            <a:spLocks noGrp="1"/>
          </p:cNvSpPr>
          <p:nvPr>
            <p:ph type="sldNum" sz="quarter" idx="11"/>
          </p:nvPr>
        </p:nvSpPr>
        <p:spPr>
          <a:xfrm>
            <a:off x="8610600" y="6273800"/>
            <a:ext cx="2743200" cy="244475"/>
          </a:xfrm>
        </p:spPr>
        <p:txBody>
          <a:bodyPr wrap="square" anchor="ctr">
            <a:normAutofit/>
          </a:bodyPr>
          <a:lstStyle/>
          <a:p>
            <a:pPr>
              <a:spcAft>
                <a:spcPts val="600"/>
              </a:spcAft>
              <a:defRPr/>
            </a:pPr>
            <a:fld id="{3BD15210-6865-4F66-8164-C0556A8C2866}" type="slidenum">
              <a:rPr lang="en-AU" altLang="en-US" smtClean="0"/>
              <a:pPr>
                <a:spcAft>
                  <a:spcPts val="600"/>
                </a:spcAft>
                <a:defRPr/>
              </a:pPr>
              <a:t>13</a:t>
            </a:fld>
            <a:endParaRPr lang="en-AU" altLang="en-US"/>
          </a:p>
        </p:txBody>
      </p:sp>
    </p:spTree>
    <p:extLst>
      <p:ext uri="{BB962C8B-B14F-4D97-AF65-F5344CB8AC3E}">
        <p14:creationId xmlns:p14="http://schemas.microsoft.com/office/powerpoint/2010/main" val="29732221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6"/>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6"/>
                </p:tgtEl>
              </p:cMediaNode>
            </p:video>
            <p:seq concurrent="1" nextAc="seek">
              <p:cTn id="8" restart="whenNotActive" fill="hold" evtFilter="cancelBubble" nodeType="interactiveSeq">
                <p:stCondLst>
                  <p:cond evt="onClick" delay="0">
                    <p:tgtEl>
                      <p:spTgt spid="6"/>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6"/>
                                        </p:tgtEl>
                                      </p:cBhvr>
                                    </p:cmd>
                                  </p:childTnLst>
                                </p:cTn>
                              </p:par>
                            </p:childTnLst>
                          </p:cTn>
                        </p:par>
                      </p:childTnLst>
                    </p:cTn>
                  </p:par>
                </p:childTnLst>
              </p:cTn>
              <p:nextCondLst>
                <p:cond evt="onClick" delay="0">
                  <p:tgtEl>
                    <p:spTgt spid="6"/>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D7B3EB-CE2E-9BF5-10A9-6D60796FB625}"/>
              </a:ext>
            </a:extLst>
          </p:cNvPr>
          <p:cNvSpPr>
            <a:spLocks noGrp="1"/>
          </p:cNvSpPr>
          <p:nvPr>
            <p:ph type="title"/>
          </p:nvPr>
        </p:nvSpPr>
        <p:spPr/>
        <p:txBody>
          <a:bodyPr/>
          <a:lstStyle/>
          <a:p>
            <a:pPr algn="ctr"/>
            <a:r>
              <a:rPr lang="prs-AF" dirty="0"/>
              <a:t>آیا معلومات بیشتر می خواهید؟</a:t>
            </a:r>
            <a:endParaRPr lang="en-AU" dirty="0"/>
          </a:p>
        </p:txBody>
      </p:sp>
      <p:sp>
        <p:nvSpPr>
          <p:cNvPr id="3" name="Content Placeholder 2">
            <a:extLst>
              <a:ext uri="{FF2B5EF4-FFF2-40B4-BE49-F238E27FC236}">
                <a16:creationId xmlns:a16="http://schemas.microsoft.com/office/drawing/2014/main" id="{0A5B7264-939B-FD10-14A5-CBFB11958253}"/>
              </a:ext>
            </a:extLst>
          </p:cNvPr>
          <p:cNvSpPr>
            <a:spLocks noGrp="1"/>
          </p:cNvSpPr>
          <p:nvPr>
            <p:ph idx="1"/>
          </p:nvPr>
        </p:nvSpPr>
        <p:spPr/>
        <p:txBody>
          <a:bodyPr/>
          <a:lstStyle/>
          <a:p>
            <a:pPr algn="r" rtl="1"/>
            <a:r>
              <a:rPr lang="prs-AF" dirty="0">
                <a:solidFill>
                  <a:schemeClr val="tx1"/>
                </a:solidFill>
              </a:rPr>
              <a:t>برای اینکه بدانید اینترنت چیست و نحوه استفاده آن، به پیوند زیر جهت کسب معلومات مراجعه کنید:</a:t>
            </a:r>
          </a:p>
          <a:p>
            <a:pPr marL="0" indent="0">
              <a:buNone/>
            </a:pPr>
            <a:r>
              <a:rPr lang="en-AU" dirty="0">
                <a:hlinkClick r:id="rId3"/>
              </a:rPr>
              <a:t>https://beconnected.esafety.gov.au/topic-library/computer-basics-for-beginners/what-is-the-internet</a:t>
            </a:r>
            <a:r>
              <a:rPr lang="en-AU" dirty="0"/>
              <a:t> </a:t>
            </a:r>
          </a:p>
        </p:txBody>
      </p:sp>
      <p:sp>
        <p:nvSpPr>
          <p:cNvPr id="4" name="Footer Placeholder 3">
            <a:extLst>
              <a:ext uri="{FF2B5EF4-FFF2-40B4-BE49-F238E27FC236}">
                <a16:creationId xmlns:a16="http://schemas.microsoft.com/office/drawing/2014/main" id="{1D1EF0CB-144E-D511-C23C-83943784137A}"/>
              </a:ext>
            </a:extLst>
          </p:cNvPr>
          <p:cNvSpPr>
            <a:spLocks noGrp="1"/>
          </p:cNvSpPr>
          <p:nvPr>
            <p:ph type="ftr" sz="quarter" idx="10"/>
          </p:nvPr>
        </p:nvSpPr>
        <p:spPr/>
        <p:txBody>
          <a:bodyPr/>
          <a:lstStyle/>
          <a:p>
            <a:pPr lvl="0" algn="r" rtl="1">
              <a:defRPr/>
            </a:pPr>
            <a:r>
              <a:rPr lang="prs-AF" dirty="0">
                <a:solidFill>
                  <a:prstClr val="black">
                    <a:tint val="75000"/>
                  </a:prstClr>
                </a:solidFill>
              </a:rPr>
              <a:t>پروژه فراگیری دیجیتال استرالیای غربی |  پروگرام قهرمانان جامعه</a:t>
            </a:r>
          </a:p>
        </p:txBody>
      </p:sp>
      <p:sp>
        <p:nvSpPr>
          <p:cNvPr id="5" name="Slide Number Placeholder 4">
            <a:extLst>
              <a:ext uri="{FF2B5EF4-FFF2-40B4-BE49-F238E27FC236}">
                <a16:creationId xmlns:a16="http://schemas.microsoft.com/office/drawing/2014/main" id="{38BD9E48-9530-3149-0083-8270442CAA9C}"/>
              </a:ext>
            </a:extLst>
          </p:cNvPr>
          <p:cNvSpPr>
            <a:spLocks noGrp="1"/>
          </p:cNvSpPr>
          <p:nvPr>
            <p:ph type="sldNum" sz="quarter" idx="11"/>
          </p:nvPr>
        </p:nvSpPr>
        <p:spPr/>
        <p:txBody>
          <a:bodyPr/>
          <a:lstStyle/>
          <a:p>
            <a:pPr>
              <a:defRPr/>
            </a:pPr>
            <a:fld id="{3BD15210-6865-4F66-8164-C0556A8C2866}" type="slidenum">
              <a:rPr lang="en-AU" altLang="en-US" smtClean="0"/>
              <a:pPr>
                <a:defRPr/>
              </a:pPr>
              <a:t>14</a:t>
            </a:fld>
            <a:endParaRPr lang="en-AU" altLang="en-US"/>
          </a:p>
        </p:txBody>
      </p:sp>
    </p:spTree>
    <p:extLst>
      <p:ext uri="{BB962C8B-B14F-4D97-AF65-F5344CB8AC3E}">
        <p14:creationId xmlns:p14="http://schemas.microsoft.com/office/powerpoint/2010/main" val="18985920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BF7E18-1688-8976-C951-09E05FA2697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B237FFC-E306-B1E0-7F7B-FC3D92645053}"/>
              </a:ext>
            </a:extLst>
          </p:cNvPr>
          <p:cNvSpPr>
            <a:spLocks noGrp="1"/>
          </p:cNvSpPr>
          <p:nvPr>
            <p:ph type="title"/>
          </p:nvPr>
        </p:nvSpPr>
        <p:spPr/>
        <p:txBody>
          <a:bodyPr/>
          <a:lstStyle/>
          <a:p>
            <a:pPr algn="ctr" rtl="1"/>
            <a:r>
              <a:rPr lang="prs-AF" dirty="0"/>
              <a:t>خلاصه جلسه - بازاندیشی </a:t>
            </a:r>
            <a:endParaRPr lang="en-AU" dirty="0"/>
          </a:p>
        </p:txBody>
      </p:sp>
      <p:sp>
        <p:nvSpPr>
          <p:cNvPr id="3" name="Content Placeholder 2">
            <a:extLst>
              <a:ext uri="{FF2B5EF4-FFF2-40B4-BE49-F238E27FC236}">
                <a16:creationId xmlns:a16="http://schemas.microsoft.com/office/drawing/2014/main" id="{CCA17173-D1E0-256A-83E2-B32A3899C7DD}"/>
              </a:ext>
            </a:extLst>
          </p:cNvPr>
          <p:cNvSpPr>
            <a:spLocks noGrp="1"/>
          </p:cNvSpPr>
          <p:nvPr>
            <p:ph idx="1"/>
          </p:nvPr>
        </p:nvSpPr>
        <p:spPr>
          <a:xfrm>
            <a:off x="838200" y="1325491"/>
            <a:ext cx="10515600" cy="2538557"/>
          </a:xfrm>
        </p:spPr>
        <p:txBody>
          <a:bodyPr/>
          <a:lstStyle/>
          <a:p>
            <a:pPr algn="r" rtl="1">
              <a:spcBef>
                <a:spcPts val="750"/>
              </a:spcBef>
              <a:spcAft>
                <a:spcPts val="750"/>
              </a:spcAft>
              <a:buFont typeface="Arial" panose="020B0604020202020204" pitchFamily="34" charset="0"/>
              <a:buChar char="•"/>
            </a:pPr>
            <a:r>
              <a:rPr lang="prs-AF" b="0" i="0" dirty="0">
                <a:solidFill>
                  <a:srgbClr val="242424"/>
                </a:solidFill>
                <a:effectLst/>
              </a:rPr>
              <a:t>اینترنت چیست؟</a:t>
            </a:r>
          </a:p>
          <a:p>
            <a:pPr algn="r" rtl="1">
              <a:spcBef>
                <a:spcPts val="750"/>
              </a:spcBef>
              <a:spcAft>
                <a:spcPts val="750"/>
              </a:spcAft>
              <a:buFont typeface="Arial" panose="020B0604020202020204" pitchFamily="34" charset="0"/>
              <a:buChar char="•"/>
            </a:pPr>
            <a:r>
              <a:rPr lang="prs-AF" b="0" i="0" dirty="0">
                <a:solidFill>
                  <a:srgbClr val="242424"/>
                </a:solidFill>
                <a:effectLst/>
              </a:rPr>
              <a:t>ایمنی آنلاین</a:t>
            </a:r>
          </a:p>
          <a:p>
            <a:pPr algn="r" rtl="1">
              <a:spcBef>
                <a:spcPts val="750"/>
              </a:spcBef>
              <a:spcAft>
                <a:spcPts val="750"/>
              </a:spcAft>
              <a:buFont typeface="Arial" panose="020B0604020202020204" pitchFamily="34" charset="0"/>
              <a:buChar char="•"/>
            </a:pPr>
            <a:r>
              <a:rPr lang="prs-AF" dirty="0">
                <a:solidFill>
                  <a:srgbClr val="242424"/>
                </a:solidFill>
              </a:rPr>
              <a:t>حریم خصوصی و ایمنی</a:t>
            </a:r>
          </a:p>
          <a:p>
            <a:pPr algn="r" rtl="1">
              <a:spcBef>
                <a:spcPts val="750"/>
              </a:spcBef>
              <a:spcAft>
                <a:spcPts val="750"/>
              </a:spcAft>
              <a:buFont typeface="Arial" panose="020B0604020202020204" pitchFamily="34" charset="0"/>
              <a:buChar char="•"/>
            </a:pPr>
            <a:r>
              <a:rPr lang="prs-AF" b="0" i="0" dirty="0">
                <a:solidFill>
                  <a:srgbClr val="242424"/>
                </a:solidFill>
                <a:effectLst/>
              </a:rPr>
              <a:t>از ک</a:t>
            </a:r>
            <a:r>
              <a:rPr lang="prs-AF" dirty="0">
                <a:solidFill>
                  <a:srgbClr val="242424"/>
                </a:solidFill>
              </a:rPr>
              <a:t>جا معلومات کسب کنیم</a:t>
            </a:r>
            <a:endParaRPr lang="prs-AF" b="0" i="0" dirty="0">
              <a:solidFill>
                <a:srgbClr val="242424"/>
              </a:solidFill>
              <a:effectLst/>
            </a:endParaRPr>
          </a:p>
          <a:p>
            <a:pPr marL="0" indent="0" algn="l">
              <a:spcBef>
                <a:spcPts val="750"/>
              </a:spcBef>
              <a:spcAft>
                <a:spcPts val="750"/>
              </a:spcAft>
              <a:buNone/>
            </a:pPr>
            <a:endParaRPr lang="en-US" b="0" i="0" dirty="0">
              <a:solidFill>
                <a:srgbClr val="242424"/>
              </a:solidFill>
              <a:effectLst/>
              <a:latin typeface="-apple-system"/>
            </a:endParaRPr>
          </a:p>
        </p:txBody>
      </p:sp>
      <p:sp>
        <p:nvSpPr>
          <p:cNvPr id="4" name="Footer Placeholder 3">
            <a:extLst>
              <a:ext uri="{FF2B5EF4-FFF2-40B4-BE49-F238E27FC236}">
                <a16:creationId xmlns:a16="http://schemas.microsoft.com/office/drawing/2014/main" id="{878B2ABC-DC2E-3827-9BAB-4C4623F22806}"/>
              </a:ext>
            </a:extLst>
          </p:cNvPr>
          <p:cNvSpPr>
            <a:spLocks noGrp="1"/>
          </p:cNvSpPr>
          <p:nvPr>
            <p:ph type="ftr" sz="quarter" idx="10"/>
          </p:nvPr>
        </p:nvSpPr>
        <p:spPr/>
        <p:txBody>
          <a:bodyPr/>
          <a:lstStyle/>
          <a:p>
            <a:pPr lvl="0" algn="r" rtl="1">
              <a:defRPr/>
            </a:pPr>
            <a:r>
              <a:rPr lang="prs-AF" dirty="0">
                <a:solidFill>
                  <a:prstClr val="black">
                    <a:tint val="75000"/>
                  </a:prstClr>
                </a:solidFill>
              </a:rPr>
              <a:t>پروژه فراگیری دیجیتال استرالیای غربی |  پروگرام قهرمانان جامعه</a:t>
            </a:r>
          </a:p>
        </p:txBody>
      </p:sp>
      <p:sp>
        <p:nvSpPr>
          <p:cNvPr id="5" name="Slide Number Placeholder 4">
            <a:extLst>
              <a:ext uri="{FF2B5EF4-FFF2-40B4-BE49-F238E27FC236}">
                <a16:creationId xmlns:a16="http://schemas.microsoft.com/office/drawing/2014/main" id="{AB77ED1D-04EB-E6AF-1A5D-80C1B138C7B9}"/>
              </a:ext>
            </a:extLst>
          </p:cNvPr>
          <p:cNvSpPr>
            <a:spLocks noGrp="1"/>
          </p:cNvSpPr>
          <p:nvPr>
            <p:ph type="sldNum" sz="quarter" idx="11"/>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3BD15210-6865-4F66-8164-C0556A8C2866}" type="slidenum">
              <a:rPr kumimoji="0" lang="en-AU" altLang="en-US" sz="1000" b="0" i="0" u="none" strike="noStrike" kern="1200" cap="none" spc="0" normalizeH="0" baseline="0" noProof="0" smtClean="0">
                <a:ln>
                  <a:noFill/>
                </a:ln>
                <a:solidFill>
                  <a:srgbClr val="898989"/>
                </a:solidFill>
                <a:effectLst/>
                <a:uLnTx/>
                <a:uFillTx/>
                <a:latin typeface="Kanit" charset="-34"/>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15</a:t>
            </a:fld>
            <a:endParaRPr kumimoji="0" lang="en-AU" altLang="en-US" sz="1000" b="0" i="0" u="none" strike="noStrike" kern="1200" cap="none" spc="0" normalizeH="0" baseline="0" noProof="0">
              <a:ln>
                <a:noFill/>
              </a:ln>
              <a:solidFill>
                <a:srgbClr val="898989"/>
              </a:solidFill>
              <a:effectLst/>
              <a:uLnTx/>
              <a:uFillTx/>
              <a:latin typeface="Kanit" charset="-34"/>
              <a:ea typeface="+mn-ea"/>
              <a:cs typeface="+mn-cs"/>
            </a:endParaRPr>
          </a:p>
        </p:txBody>
      </p:sp>
      <p:sp>
        <p:nvSpPr>
          <p:cNvPr id="6" name="Title 1">
            <a:extLst>
              <a:ext uri="{FF2B5EF4-FFF2-40B4-BE49-F238E27FC236}">
                <a16:creationId xmlns:a16="http://schemas.microsoft.com/office/drawing/2014/main" id="{7BDF830E-0929-D9D5-0AA9-25BF581A4494}"/>
              </a:ext>
            </a:extLst>
          </p:cNvPr>
          <p:cNvSpPr txBox="1">
            <a:spLocks/>
          </p:cNvSpPr>
          <p:nvPr/>
        </p:nvSpPr>
        <p:spPr bwMode="auto">
          <a:xfrm>
            <a:off x="838200" y="3850480"/>
            <a:ext cx="9228138"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3600" b="1" kern="1200">
                <a:solidFill>
                  <a:schemeClr val="tx2"/>
                </a:solidFill>
                <a:latin typeface="+mj-lt"/>
                <a:ea typeface="+mj-ea"/>
                <a:cs typeface="+mj-cs"/>
              </a:defRPr>
            </a:lvl1pPr>
            <a:lvl2pPr algn="l" rtl="0" eaLnBrk="0" fontAlgn="base" hangingPunct="0">
              <a:lnSpc>
                <a:spcPct val="90000"/>
              </a:lnSpc>
              <a:spcBef>
                <a:spcPct val="0"/>
              </a:spcBef>
              <a:spcAft>
                <a:spcPct val="0"/>
              </a:spcAft>
              <a:defRPr sz="3600" b="1">
                <a:solidFill>
                  <a:schemeClr val="tx2"/>
                </a:solidFill>
                <a:latin typeface="Kanit" charset="-34"/>
              </a:defRPr>
            </a:lvl2pPr>
            <a:lvl3pPr algn="l" rtl="0" eaLnBrk="0" fontAlgn="base" hangingPunct="0">
              <a:lnSpc>
                <a:spcPct val="90000"/>
              </a:lnSpc>
              <a:spcBef>
                <a:spcPct val="0"/>
              </a:spcBef>
              <a:spcAft>
                <a:spcPct val="0"/>
              </a:spcAft>
              <a:defRPr sz="3600" b="1">
                <a:solidFill>
                  <a:schemeClr val="tx2"/>
                </a:solidFill>
                <a:latin typeface="Kanit" charset="-34"/>
              </a:defRPr>
            </a:lvl3pPr>
            <a:lvl4pPr algn="l" rtl="0" eaLnBrk="0" fontAlgn="base" hangingPunct="0">
              <a:lnSpc>
                <a:spcPct val="90000"/>
              </a:lnSpc>
              <a:spcBef>
                <a:spcPct val="0"/>
              </a:spcBef>
              <a:spcAft>
                <a:spcPct val="0"/>
              </a:spcAft>
              <a:defRPr sz="3600" b="1">
                <a:solidFill>
                  <a:schemeClr val="tx2"/>
                </a:solidFill>
                <a:latin typeface="Kanit" charset="-34"/>
              </a:defRPr>
            </a:lvl4pPr>
            <a:lvl5pPr algn="l" rtl="0" eaLnBrk="0" fontAlgn="base" hangingPunct="0">
              <a:lnSpc>
                <a:spcPct val="90000"/>
              </a:lnSpc>
              <a:spcBef>
                <a:spcPct val="0"/>
              </a:spcBef>
              <a:spcAft>
                <a:spcPct val="0"/>
              </a:spcAft>
              <a:defRPr sz="3600" b="1">
                <a:solidFill>
                  <a:schemeClr val="tx2"/>
                </a:solidFill>
                <a:latin typeface="Kanit" charset="-34"/>
              </a:defRPr>
            </a:lvl5pPr>
            <a:lvl6pPr marL="457200" algn="l" rtl="0" fontAlgn="base">
              <a:lnSpc>
                <a:spcPct val="90000"/>
              </a:lnSpc>
              <a:spcBef>
                <a:spcPct val="0"/>
              </a:spcBef>
              <a:spcAft>
                <a:spcPct val="0"/>
              </a:spcAft>
              <a:defRPr sz="3600" b="1">
                <a:solidFill>
                  <a:schemeClr val="tx2"/>
                </a:solidFill>
                <a:latin typeface="Kanit" charset="-34"/>
              </a:defRPr>
            </a:lvl6pPr>
            <a:lvl7pPr marL="914400" algn="l" rtl="0" fontAlgn="base">
              <a:lnSpc>
                <a:spcPct val="90000"/>
              </a:lnSpc>
              <a:spcBef>
                <a:spcPct val="0"/>
              </a:spcBef>
              <a:spcAft>
                <a:spcPct val="0"/>
              </a:spcAft>
              <a:defRPr sz="3600" b="1">
                <a:solidFill>
                  <a:schemeClr val="tx2"/>
                </a:solidFill>
                <a:latin typeface="Kanit" charset="-34"/>
              </a:defRPr>
            </a:lvl7pPr>
            <a:lvl8pPr marL="1371600" algn="l" rtl="0" fontAlgn="base">
              <a:lnSpc>
                <a:spcPct val="90000"/>
              </a:lnSpc>
              <a:spcBef>
                <a:spcPct val="0"/>
              </a:spcBef>
              <a:spcAft>
                <a:spcPct val="0"/>
              </a:spcAft>
              <a:defRPr sz="3600" b="1">
                <a:solidFill>
                  <a:schemeClr val="tx2"/>
                </a:solidFill>
                <a:latin typeface="Kanit" charset="-34"/>
              </a:defRPr>
            </a:lvl8pPr>
            <a:lvl9pPr marL="1828800" algn="l" rtl="0" fontAlgn="base">
              <a:lnSpc>
                <a:spcPct val="90000"/>
              </a:lnSpc>
              <a:spcBef>
                <a:spcPct val="0"/>
              </a:spcBef>
              <a:spcAft>
                <a:spcPct val="0"/>
              </a:spcAft>
              <a:defRPr sz="3600" b="1">
                <a:solidFill>
                  <a:schemeClr val="tx2"/>
                </a:solidFill>
                <a:latin typeface="Kanit" charset="-34"/>
              </a:defRPr>
            </a:lvl9pPr>
          </a:lstStyle>
          <a:p>
            <a:pPr algn="r" rtl="1"/>
            <a:r>
              <a:rPr lang="prs-AF" dirty="0"/>
              <a:t>آیا معلومات بیشتر می خواهید؟</a:t>
            </a:r>
            <a:endParaRPr lang="en-AU" dirty="0"/>
          </a:p>
        </p:txBody>
      </p:sp>
      <p:sp>
        <p:nvSpPr>
          <p:cNvPr id="7" name="Content Placeholder 2">
            <a:extLst>
              <a:ext uri="{FF2B5EF4-FFF2-40B4-BE49-F238E27FC236}">
                <a16:creationId xmlns:a16="http://schemas.microsoft.com/office/drawing/2014/main" id="{0C4612FA-0B91-8C85-D6E1-55130383680C}"/>
              </a:ext>
            </a:extLst>
          </p:cNvPr>
          <p:cNvSpPr txBox="1">
            <a:spLocks/>
          </p:cNvSpPr>
          <p:nvPr/>
        </p:nvSpPr>
        <p:spPr bwMode="auto">
          <a:xfrm>
            <a:off x="961231" y="4754562"/>
            <a:ext cx="10515600" cy="1519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400" kern="1200">
                <a:solidFill>
                  <a:srgbClr val="595959"/>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000" kern="1200">
                <a:solidFill>
                  <a:srgbClr val="595959"/>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kern="1200">
                <a:solidFill>
                  <a:srgbClr val="595959"/>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sz="1600" kern="1200">
                <a:solidFill>
                  <a:srgbClr val="595959"/>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sz="1400" kern="1200">
                <a:solidFill>
                  <a:srgbClr val="595959"/>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rtl="1"/>
            <a:r>
              <a:rPr lang="prs-AF" dirty="0">
                <a:solidFill>
                  <a:schemeClr val="tx1"/>
                </a:solidFill>
              </a:rPr>
              <a:t>برای اینکه بدانید اینترنت چیست و نحوه استفاده آن، به پیوند زیر جهت کسب معلومات مراجعه کنید:</a:t>
            </a:r>
          </a:p>
          <a:p>
            <a:pPr marL="0" indent="0">
              <a:buFont typeface="Arial" panose="020B0604020202020204" pitchFamily="34" charset="0"/>
              <a:buNone/>
            </a:pPr>
            <a:r>
              <a:rPr lang="en-AU" dirty="0">
                <a:hlinkClick r:id="rId3"/>
              </a:rPr>
              <a:t>https://beconnected.esafety.gov.au/topic-library/computer-basics-for-beginners/what-is-the-internet</a:t>
            </a:r>
            <a:r>
              <a:rPr lang="en-AU" dirty="0"/>
              <a:t> </a:t>
            </a:r>
          </a:p>
        </p:txBody>
      </p:sp>
    </p:spTree>
    <p:extLst>
      <p:ext uri="{BB962C8B-B14F-4D97-AF65-F5344CB8AC3E}">
        <p14:creationId xmlns:p14="http://schemas.microsoft.com/office/powerpoint/2010/main" val="15306739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18E0B0-E3E1-FA87-97ED-175D6C88F3B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8F5D5D-E9F8-3946-BD25-F4A0A30D385B}"/>
              </a:ext>
            </a:extLst>
          </p:cNvPr>
          <p:cNvSpPr>
            <a:spLocks noGrp="1"/>
          </p:cNvSpPr>
          <p:nvPr>
            <p:ph type="title"/>
          </p:nvPr>
        </p:nvSpPr>
        <p:spPr/>
        <p:txBody>
          <a:bodyPr/>
          <a:lstStyle/>
          <a:p>
            <a:pPr algn="ctr"/>
            <a:r>
              <a:rPr lang="prs-AF" dirty="0"/>
              <a:t>با سپاس!</a:t>
            </a:r>
            <a:endParaRPr lang="en-AU" dirty="0"/>
          </a:p>
        </p:txBody>
      </p:sp>
      <p:sp>
        <p:nvSpPr>
          <p:cNvPr id="3" name="Text Placeholder 2">
            <a:extLst>
              <a:ext uri="{FF2B5EF4-FFF2-40B4-BE49-F238E27FC236}">
                <a16:creationId xmlns:a16="http://schemas.microsoft.com/office/drawing/2014/main" id="{84432448-A20B-7971-2628-6EC8DE7674E1}"/>
              </a:ext>
            </a:extLst>
          </p:cNvPr>
          <p:cNvSpPr>
            <a:spLocks noGrp="1"/>
          </p:cNvSpPr>
          <p:nvPr>
            <p:ph type="body" idx="1"/>
          </p:nvPr>
        </p:nvSpPr>
        <p:spPr/>
        <p:txBody>
          <a:bodyPr/>
          <a:lstStyle/>
          <a:p>
            <a:pPr algn="r" rtl="1"/>
            <a:r>
              <a:rPr lang="prs-AF" dirty="0"/>
              <a:t>وقت جلسه بعدی</a:t>
            </a:r>
            <a:r>
              <a:rPr lang="en-AU" dirty="0"/>
              <a:t>: </a:t>
            </a:r>
          </a:p>
        </p:txBody>
      </p:sp>
      <p:sp>
        <p:nvSpPr>
          <p:cNvPr id="4" name="Footer Placeholder 3">
            <a:extLst>
              <a:ext uri="{FF2B5EF4-FFF2-40B4-BE49-F238E27FC236}">
                <a16:creationId xmlns:a16="http://schemas.microsoft.com/office/drawing/2014/main" id="{D46C3CB7-F09A-A9E0-183A-5A30A258EC3B}"/>
              </a:ext>
            </a:extLst>
          </p:cNvPr>
          <p:cNvSpPr>
            <a:spLocks noGrp="1"/>
          </p:cNvSpPr>
          <p:nvPr>
            <p:ph type="ftr" sz="quarter" idx="10"/>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prs-AF" sz="1000" b="0" i="0" u="none" strike="noStrike" kern="1200" cap="none" spc="0" normalizeH="0" baseline="0" noProof="0" dirty="0">
                <a:ln>
                  <a:noFill/>
                </a:ln>
                <a:solidFill>
                  <a:prstClr val="white">
                    <a:lumMod val="85000"/>
                  </a:prstClr>
                </a:solidFill>
                <a:effectLst/>
                <a:uLnTx/>
                <a:uFillTx/>
                <a:latin typeface="Kanit"/>
                <a:ea typeface="+mn-ea"/>
                <a:cs typeface="+mn-cs"/>
              </a:rPr>
              <a:t>پروژه فراگیری دیجیتال استرالیای غربی |  پروگرام قهرمانان جامعه</a:t>
            </a:r>
          </a:p>
        </p:txBody>
      </p:sp>
      <p:sp>
        <p:nvSpPr>
          <p:cNvPr id="5" name="Slide Number Placeholder 4">
            <a:extLst>
              <a:ext uri="{FF2B5EF4-FFF2-40B4-BE49-F238E27FC236}">
                <a16:creationId xmlns:a16="http://schemas.microsoft.com/office/drawing/2014/main" id="{50D2C01E-5942-F328-B319-DF7D6AE2DA6B}"/>
              </a:ext>
            </a:extLst>
          </p:cNvPr>
          <p:cNvSpPr>
            <a:spLocks noGrp="1"/>
          </p:cNvSpPr>
          <p:nvPr>
            <p:ph type="sldNum" sz="quarter" idx="11"/>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E8979563-BAC4-43CF-AF63-937BB8B82500}" type="slidenum">
              <a:rPr kumimoji="0" lang="en-AU" altLang="en-US" sz="1000" b="0" i="0" u="none" strike="noStrike" kern="1200" cap="none" spc="0" normalizeH="0" baseline="0" noProof="0" smtClean="0">
                <a:ln>
                  <a:noFill/>
                </a:ln>
                <a:solidFill>
                  <a:srgbClr val="D9D9D9"/>
                </a:solidFill>
                <a:effectLst/>
                <a:uLnTx/>
                <a:uFillTx/>
                <a:latin typeface="Kanit" charset="-34"/>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16</a:t>
            </a:fld>
            <a:endParaRPr kumimoji="0" lang="en-AU" altLang="en-US" sz="1000" b="0" i="0" u="none" strike="noStrike" kern="1200" cap="none" spc="0" normalizeH="0" baseline="0" noProof="0">
              <a:ln>
                <a:noFill/>
              </a:ln>
              <a:solidFill>
                <a:srgbClr val="D9D9D9"/>
              </a:solidFill>
              <a:effectLst/>
              <a:uLnTx/>
              <a:uFillTx/>
              <a:latin typeface="Kanit" charset="-34"/>
              <a:ea typeface="+mn-ea"/>
              <a:cs typeface="+mn-cs"/>
            </a:endParaRPr>
          </a:p>
        </p:txBody>
      </p:sp>
    </p:spTree>
    <p:extLst>
      <p:ext uri="{BB962C8B-B14F-4D97-AF65-F5344CB8AC3E}">
        <p14:creationId xmlns:p14="http://schemas.microsoft.com/office/powerpoint/2010/main" val="37257246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E8BCB1-A5F3-42EF-7732-5F9207F0897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ACD279A-5F87-CD96-E3D2-BBD13C22B10D}"/>
              </a:ext>
            </a:extLst>
          </p:cNvPr>
          <p:cNvSpPr>
            <a:spLocks noGrp="1"/>
          </p:cNvSpPr>
          <p:nvPr>
            <p:ph type="title"/>
          </p:nvPr>
        </p:nvSpPr>
        <p:spPr>
          <a:xfrm>
            <a:off x="838200" y="0"/>
            <a:ext cx="10515599" cy="696036"/>
          </a:xfrm>
        </p:spPr>
        <p:txBody>
          <a:bodyPr/>
          <a:lstStyle/>
          <a:p>
            <a:pPr algn="ctr" rtl="1"/>
            <a:r>
              <a:rPr lang="prs-AF" dirty="0"/>
              <a:t>یادداشت های مربی:</a:t>
            </a:r>
            <a:r>
              <a:rPr lang="en-AU" dirty="0"/>
              <a:t> </a:t>
            </a:r>
            <a:r>
              <a:rPr lang="prs-AF" dirty="0"/>
              <a:t> نحوه دسترسی به اینترنت</a:t>
            </a:r>
            <a:endParaRPr lang="en-AU" dirty="0"/>
          </a:p>
        </p:txBody>
      </p:sp>
      <p:sp>
        <p:nvSpPr>
          <p:cNvPr id="3" name="Content Placeholder 2">
            <a:extLst>
              <a:ext uri="{FF2B5EF4-FFF2-40B4-BE49-F238E27FC236}">
                <a16:creationId xmlns:a16="http://schemas.microsoft.com/office/drawing/2014/main" id="{A77A2F33-D5BB-D26F-DD80-0822DA3CDCA5}"/>
              </a:ext>
            </a:extLst>
          </p:cNvPr>
          <p:cNvSpPr>
            <a:spLocks noGrp="1"/>
          </p:cNvSpPr>
          <p:nvPr>
            <p:ph idx="1"/>
          </p:nvPr>
        </p:nvSpPr>
        <p:spPr>
          <a:xfrm>
            <a:off x="838200" y="696036"/>
            <a:ext cx="10515600" cy="5213445"/>
          </a:xfrm>
        </p:spPr>
        <p:txBody>
          <a:bodyPr/>
          <a:lstStyle/>
          <a:p>
            <a:pPr algn="r" rtl="1"/>
            <a:r>
              <a:rPr lang="prs-AF" b="0" i="0" dirty="0">
                <a:solidFill>
                  <a:schemeClr val="tx1"/>
                </a:solidFill>
                <a:effectLst/>
              </a:rPr>
              <a:t>این جزوه را برای شرکت کنندگان چاپ کنید</a:t>
            </a:r>
            <a:r>
              <a:rPr lang="prs-AF" dirty="0">
                <a:solidFill>
                  <a:schemeClr val="tx1"/>
                </a:solidFill>
              </a:rPr>
              <a:t>:</a:t>
            </a:r>
            <a:r>
              <a:rPr lang="en-US" b="0" i="0" dirty="0">
                <a:solidFill>
                  <a:schemeClr val="tx1"/>
                </a:solidFill>
                <a:effectLst/>
              </a:rPr>
              <a:t> </a:t>
            </a:r>
          </a:p>
          <a:p>
            <a:pPr lvl="1"/>
            <a:r>
              <a:rPr lang="en-US" b="0" i="0" dirty="0">
                <a:solidFill>
                  <a:srgbClr val="0070C0"/>
                </a:solidFill>
                <a:effectLst/>
                <a:hlinkClick r:id="rId3">
                  <a:extLst>
                    <a:ext uri="{A12FA001-AC4F-418D-AE19-62706E023703}">
                      <ahyp:hlinkClr xmlns:ahyp="http://schemas.microsoft.com/office/drawing/2018/hyperlinkcolor" val="tx"/>
                    </a:ext>
                  </a:extLst>
                </a:hlinkClick>
              </a:rPr>
              <a:t>https://beconnected.esafety.gov.au/pluginfile.php/97558/mod_resource/content/2/index.html</a:t>
            </a:r>
            <a:r>
              <a:rPr lang="en-US" b="0" i="0" dirty="0">
                <a:solidFill>
                  <a:srgbClr val="0070C0"/>
                </a:solidFill>
                <a:effectLst/>
              </a:rPr>
              <a:t> </a:t>
            </a:r>
          </a:p>
          <a:p>
            <a:pPr algn="r" rtl="1">
              <a:spcBef>
                <a:spcPts val="750"/>
              </a:spcBef>
              <a:spcAft>
                <a:spcPts val="750"/>
              </a:spcAft>
            </a:pPr>
            <a:r>
              <a:rPr lang="prs-AF" dirty="0">
                <a:solidFill>
                  <a:schemeClr val="tx1"/>
                </a:solidFill>
              </a:rPr>
              <a:t>یک کپی از این سلاید ها را همراه با بخش نوت اش برای استفاده خود تان هنگام ارائه نمودن چاپ کنید</a:t>
            </a:r>
          </a:p>
          <a:p>
            <a:pPr algn="r" rtl="1">
              <a:spcBef>
                <a:spcPts val="750"/>
              </a:spcBef>
              <a:spcAft>
                <a:spcPts val="750"/>
              </a:spcAft>
            </a:pPr>
            <a:r>
              <a:rPr lang="prs-AF" b="0" i="0" dirty="0">
                <a:solidFill>
                  <a:schemeClr val="tx1"/>
                </a:solidFill>
                <a:effectLst/>
              </a:rPr>
              <a:t>بخوانید</a:t>
            </a:r>
            <a:r>
              <a:rPr lang="en-US" b="0" i="0" dirty="0">
                <a:solidFill>
                  <a:schemeClr val="tx1"/>
                </a:solidFill>
                <a:effectLst/>
              </a:rPr>
              <a:t>:</a:t>
            </a:r>
          </a:p>
          <a:p>
            <a:pPr lvl="1" algn="r" rtl="1">
              <a:spcBef>
                <a:spcPts val="750"/>
              </a:spcBef>
              <a:spcAft>
                <a:spcPts val="750"/>
              </a:spcAft>
            </a:pPr>
            <a:r>
              <a:rPr lang="prs-AF" b="0" i="0" dirty="0">
                <a:solidFill>
                  <a:schemeClr val="tx1"/>
                </a:solidFill>
                <a:effectLst/>
              </a:rPr>
              <a:t>تمام سلاید ها را، و از آشنا نمودن خود تان با محتوای آن مطمئن شوید،</a:t>
            </a:r>
          </a:p>
          <a:p>
            <a:pPr lvl="1" algn="r" rtl="1">
              <a:spcBef>
                <a:spcPts val="750"/>
              </a:spcBef>
              <a:spcAft>
                <a:spcPts val="750"/>
              </a:spcAft>
            </a:pPr>
            <a:r>
              <a:rPr lang="prs-AF" dirty="0">
                <a:solidFill>
                  <a:schemeClr val="tx1"/>
                </a:solidFill>
              </a:rPr>
              <a:t>جزوه شرکت کنندگان را.</a:t>
            </a:r>
            <a:endParaRPr lang="prs-AF" b="0" i="0" dirty="0">
              <a:solidFill>
                <a:schemeClr val="tx1"/>
              </a:solidFill>
              <a:effectLst/>
            </a:endParaRPr>
          </a:p>
          <a:p>
            <a:pPr algn="r" rtl="1">
              <a:spcBef>
                <a:spcPts val="750"/>
              </a:spcBef>
              <a:spcAft>
                <a:spcPts val="750"/>
              </a:spcAft>
            </a:pPr>
            <a:r>
              <a:rPr lang="prs-AF" dirty="0">
                <a:solidFill>
                  <a:schemeClr val="tx1"/>
                </a:solidFill>
              </a:rPr>
              <a:t>ویدیوی زیر را در یک مرورگر باز کنید:</a:t>
            </a:r>
            <a:r>
              <a:rPr lang="en-US" dirty="0">
                <a:solidFill>
                  <a:schemeClr val="tx1"/>
                </a:solidFill>
              </a:rPr>
              <a:t> </a:t>
            </a:r>
            <a:r>
              <a:rPr lang="en-AU" dirty="0">
                <a:solidFill>
                  <a:srgbClr val="0070C0"/>
                </a:solidFill>
                <a:hlinkClick r:id="rId4">
                  <a:extLst>
                    <a:ext uri="{A12FA001-AC4F-418D-AE19-62706E023703}">
                      <ahyp:hlinkClr xmlns:ahyp="http://schemas.microsoft.com/office/drawing/2018/hyperlinkcolor" val="tx"/>
                    </a:ext>
                  </a:extLst>
                </a:hlinkClick>
              </a:rPr>
              <a:t>https://vimeo.com/233940469</a:t>
            </a:r>
            <a:r>
              <a:rPr lang="en-AU" dirty="0">
                <a:solidFill>
                  <a:srgbClr val="0070C0"/>
                </a:solidFill>
              </a:rPr>
              <a:t> </a:t>
            </a:r>
            <a:endParaRPr lang="en-US" dirty="0">
              <a:solidFill>
                <a:srgbClr val="0070C0"/>
              </a:solidFill>
            </a:endParaRPr>
          </a:p>
          <a:p>
            <a:pPr algn="r" rtl="1">
              <a:spcBef>
                <a:spcPts val="750"/>
              </a:spcBef>
              <a:spcAft>
                <a:spcPts val="750"/>
              </a:spcAft>
            </a:pPr>
            <a:r>
              <a:rPr lang="prs-AF" b="0" i="0" dirty="0">
                <a:solidFill>
                  <a:schemeClr val="tx1"/>
                </a:solidFill>
                <a:effectLst/>
              </a:rPr>
              <a:t>اگر کدام سوال داشتید قبل از جلسه با </a:t>
            </a:r>
            <a:r>
              <a:rPr lang="en-US" dirty="0">
                <a:solidFill>
                  <a:schemeClr val="tx1"/>
                </a:solidFill>
              </a:rPr>
              <a:t>Elliot</a:t>
            </a:r>
            <a:r>
              <a:rPr lang="prs-AF" b="0" i="0" dirty="0">
                <a:solidFill>
                  <a:schemeClr val="tx1"/>
                </a:solidFill>
                <a:effectLst/>
              </a:rPr>
              <a:t> به نشانی </a:t>
            </a:r>
            <a:r>
              <a:rPr lang="en-US" dirty="0">
                <a:solidFill>
                  <a:srgbClr val="0E67B2"/>
                </a:solidFill>
                <a:hlinkClick r:id="rId5">
                  <a:extLst>
                    <a:ext uri="{A12FA001-AC4F-418D-AE19-62706E023703}">
                      <ahyp:hlinkClr xmlns:ahyp="http://schemas.microsoft.com/office/drawing/2018/hyperlinkcolor" val="tx"/>
                    </a:ext>
                  </a:extLst>
                </a:hlinkClick>
              </a:rPr>
              <a:t>Elliot@wacoss</a:t>
            </a:r>
            <a:r>
              <a:rPr lang="en-US" dirty="0">
                <a:solidFill>
                  <a:srgbClr val="0070C0"/>
                </a:solidFill>
                <a:hlinkClick r:id="rId5">
                  <a:extLst>
                    <a:ext uri="{A12FA001-AC4F-418D-AE19-62706E023703}">
                      <ahyp:hlinkClr xmlns:ahyp="http://schemas.microsoft.com/office/drawing/2018/hyperlinkcolor" val="tx"/>
                    </a:ext>
                  </a:extLst>
                </a:hlinkClick>
              </a:rPr>
              <a:t>.org.au</a:t>
            </a:r>
            <a:r>
              <a:rPr lang="prs-AF" b="0" i="0" dirty="0">
                <a:solidFill>
                  <a:schemeClr val="tx1"/>
                </a:solidFill>
                <a:effectLst/>
              </a:rPr>
              <a:t> به تماس شوید</a:t>
            </a:r>
          </a:p>
          <a:p>
            <a:pPr algn="r" rtl="1">
              <a:spcBef>
                <a:spcPts val="750"/>
              </a:spcBef>
              <a:spcAft>
                <a:spcPts val="750"/>
              </a:spcAft>
            </a:pPr>
            <a:r>
              <a:rPr lang="prs-AF" b="0" i="0" dirty="0">
                <a:solidFill>
                  <a:schemeClr val="tx1"/>
                </a:solidFill>
                <a:effectLst/>
              </a:rPr>
              <a:t>قبل از ارائه نمودن این سلاید را حذف/پنهان کنید و در سلاید آخری زمان/تاریخ جلسه بعدی را به روزرسانی کنید.</a:t>
            </a:r>
          </a:p>
        </p:txBody>
      </p:sp>
      <p:sp>
        <p:nvSpPr>
          <p:cNvPr id="4" name="Footer Placeholder 3">
            <a:extLst>
              <a:ext uri="{FF2B5EF4-FFF2-40B4-BE49-F238E27FC236}">
                <a16:creationId xmlns:a16="http://schemas.microsoft.com/office/drawing/2014/main" id="{489407D5-7B08-6512-2F03-49CAE33FD5AF}"/>
              </a:ext>
            </a:extLst>
          </p:cNvPr>
          <p:cNvSpPr>
            <a:spLocks noGrp="1"/>
          </p:cNvSpPr>
          <p:nvPr>
            <p:ph type="ftr" sz="quarter" idx="10"/>
          </p:nvPr>
        </p:nvSpPr>
        <p:spPr>
          <a:xfrm>
            <a:off x="838200" y="6273800"/>
            <a:ext cx="7526338" cy="244475"/>
          </a:xfrm>
        </p:spPr>
        <p:txBody>
          <a:bodyPr/>
          <a:lstStyle/>
          <a:p>
            <a:pPr lvl="0" algn="r" rtl="1">
              <a:defRPr/>
            </a:pPr>
            <a:r>
              <a:rPr lang="prs-AF" dirty="0">
                <a:solidFill>
                  <a:prstClr val="black">
                    <a:tint val="75000"/>
                  </a:prstClr>
                </a:solidFill>
              </a:rPr>
              <a:t>پروژه فراگیری دیجیتال استرالیای غربی |  پروگرام قهرمانان جامعه</a:t>
            </a:r>
          </a:p>
        </p:txBody>
      </p:sp>
      <p:sp>
        <p:nvSpPr>
          <p:cNvPr id="5" name="Slide Number Placeholder 4">
            <a:extLst>
              <a:ext uri="{FF2B5EF4-FFF2-40B4-BE49-F238E27FC236}">
                <a16:creationId xmlns:a16="http://schemas.microsoft.com/office/drawing/2014/main" id="{727B6D40-EE7B-B6C1-E01A-731C50D1E290}"/>
              </a:ext>
            </a:extLst>
          </p:cNvPr>
          <p:cNvSpPr>
            <a:spLocks noGrp="1"/>
          </p:cNvSpPr>
          <p:nvPr>
            <p:ph type="sldNum" sz="quarter" idx="11"/>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3BD15210-6865-4F66-8164-C0556A8C2866}" type="slidenum">
              <a:rPr kumimoji="0" lang="en-AU" altLang="en-US" sz="1000" b="0" i="0" u="none" strike="noStrike" kern="1200" cap="none" spc="0" normalizeH="0" baseline="0" noProof="0" smtClean="0">
                <a:ln>
                  <a:noFill/>
                </a:ln>
                <a:solidFill>
                  <a:srgbClr val="898989"/>
                </a:solidFill>
                <a:effectLst/>
                <a:uLnTx/>
                <a:uFillTx/>
                <a:latin typeface="Kanit" charset="-34"/>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0" lang="en-AU" altLang="en-US" sz="1000" b="0" i="0" u="none" strike="noStrike" kern="1200" cap="none" spc="0" normalizeH="0" baseline="0" noProof="0">
              <a:ln>
                <a:noFill/>
              </a:ln>
              <a:solidFill>
                <a:srgbClr val="898989"/>
              </a:solidFill>
              <a:effectLst/>
              <a:uLnTx/>
              <a:uFillTx/>
              <a:latin typeface="Kanit" charset="-34"/>
              <a:ea typeface="+mn-ea"/>
              <a:cs typeface="+mn-cs"/>
            </a:endParaRPr>
          </a:p>
        </p:txBody>
      </p:sp>
    </p:spTree>
    <p:extLst>
      <p:ext uri="{BB962C8B-B14F-4D97-AF65-F5344CB8AC3E}">
        <p14:creationId xmlns:p14="http://schemas.microsoft.com/office/powerpoint/2010/main" val="21339362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6641" name="Rectangle 26640">
            <a:extLst>
              <a:ext uri="{FF2B5EF4-FFF2-40B4-BE49-F238E27FC236}">
                <a16:creationId xmlns:a16="http://schemas.microsoft.com/office/drawing/2014/main" id="{F13C74B1-5B17-4795-BED0-7140497B44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noProof="0"/>
          </a:p>
        </p:txBody>
      </p:sp>
      <p:sp>
        <p:nvSpPr>
          <p:cNvPr id="26626" name="Title 1">
            <a:extLst>
              <a:ext uri="{FF2B5EF4-FFF2-40B4-BE49-F238E27FC236}">
                <a16:creationId xmlns:a16="http://schemas.microsoft.com/office/drawing/2014/main" id="{6D4D2F7F-AD9E-BF07-977B-1D817A813785}"/>
              </a:ext>
            </a:extLst>
          </p:cNvPr>
          <p:cNvSpPr>
            <a:spLocks noGrp="1" noChangeArrowheads="1"/>
          </p:cNvSpPr>
          <p:nvPr>
            <p:ph type="title"/>
          </p:nvPr>
        </p:nvSpPr>
        <p:spPr>
          <a:xfrm>
            <a:off x="640080" y="325369"/>
            <a:ext cx="8737384" cy="1956841"/>
          </a:xfrm>
        </p:spPr>
        <p:txBody>
          <a:bodyPr vert="horz" lIns="91440" tIns="45720" rIns="91440" bIns="45720" rtlCol="0" anchor="b">
            <a:normAutofit/>
          </a:bodyPr>
          <a:lstStyle/>
          <a:p>
            <a:pPr algn="r" rtl="1" eaLnBrk="1" hangingPunct="1"/>
            <a:r>
              <a:rPr lang="prs-AF" sz="4200" noProof="0" dirty="0">
                <a:solidFill>
                  <a:schemeClr val="tx1"/>
                </a:solidFill>
              </a:rPr>
              <a:t>قدردانی از کشور</a:t>
            </a:r>
            <a:endParaRPr lang="en-AU" sz="4200" noProof="0" dirty="0">
              <a:solidFill>
                <a:schemeClr val="tx1"/>
              </a:solidFill>
            </a:endParaRPr>
          </a:p>
        </p:txBody>
      </p:sp>
      <p:sp>
        <p:nvSpPr>
          <p:cNvPr id="26643" name="sketchy line">
            <a:extLst>
              <a:ext uri="{FF2B5EF4-FFF2-40B4-BE49-F238E27FC236}">
                <a16:creationId xmlns:a16="http://schemas.microsoft.com/office/drawing/2014/main" id="{D4974D33-8DC5-464E-8C6D-BE58F0669C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 y="2586994"/>
            <a:ext cx="3474720" cy="18288"/>
          </a:xfrm>
          <a:custGeom>
            <a:avLst/>
            <a:gdLst>
              <a:gd name="connsiteX0" fmla="*/ 0 w 3474720"/>
              <a:gd name="connsiteY0" fmla="*/ 0 h 18288"/>
              <a:gd name="connsiteX1" fmla="*/ 694944 w 3474720"/>
              <a:gd name="connsiteY1" fmla="*/ 0 h 18288"/>
              <a:gd name="connsiteX2" fmla="*/ 1355141 w 3474720"/>
              <a:gd name="connsiteY2" fmla="*/ 0 h 18288"/>
              <a:gd name="connsiteX3" fmla="*/ 2015338 w 3474720"/>
              <a:gd name="connsiteY3" fmla="*/ 0 h 18288"/>
              <a:gd name="connsiteX4" fmla="*/ 2779776 w 3474720"/>
              <a:gd name="connsiteY4" fmla="*/ 0 h 18288"/>
              <a:gd name="connsiteX5" fmla="*/ 3474720 w 3474720"/>
              <a:gd name="connsiteY5" fmla="*/ 0 h 18288"/>
              <a:gd name="connsiteX6" fmla="*/ 3474720 w 3474720"/>
              <a:gd name="connsiteY6" fmla="*/ 18288 h 18288"/>
              <a:gd name="connsiteX7" fmla="*/ 2779776 w 3474720"/>
              <a:gd name="connsiteY7" fmla="*/ 18288 h 18288"/>
              <a:gd name="connsiteX8" fmla="*/ 2189074 w 3474720"/>
              <a:gd name="connsiteY8" fmla="*/ 18288 h 18288"/>
              <a:gd name="connsiteX9" fmla="*/ 1528877 w 3474720"/>
              <a:gd name="connsiteY9" fmla="*/ 18288 h 18288"/>
              <a:gd name="connsiteX10" fmla="*/ 868680 w 3474720"/>
              <a:gd name="connsiteY10" fmla="*/ 18288 h 18288"/>
              <a:gd name="connsiteX11" fmla="*/ 0 w 3474720"/>
              <a:gd name="connsiteY11" fmla="*/ 18288 h 18288"/>
              <a:gd name="connsiteX12" fmla="*/ 0 w 3474720"/>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474720" h="18288" fill="none" extrusionOk="0">
                <a:moveTo>
                  <a:pt x="0" y="0"/>
                </a:moveTo>
                <a:cubicBezTo>
                  <a:pt x="224454" y="-14544"/>
                  <a:pt x="495407" y="26540"/>
                  <a:pt x="694944" y="0"/>
                </a:cubicBezTo>
                <a:cubicBezTo>
                  <a:pt x="894481" y="-26540"/>
                  <a:pt x="1130063" y="24713"/>
                  <a:pt x="1355141" y="0"/>
                </a:cubicBezTo>
                <a:cubicBezTo>
                  <a:pt x="1580219" y="-24713"/>
                  <a:pt x="1820099" y="26695"/>
                  <a:pt x="2015338" y="0"/>
                </a:cubicBezTo>
                <a:cubicBezTo>
                  <a:pt x="2210577" y="-26695"/>
                  <a:pt x="2402045" y="165"/>
                  <a:pt x="2779776" y="0"/>
                </a:cubicBezTo>
                <a:cubicBezTo>
                  <a:pt x="3157507" y="-165"/>
                  <a:pt x="3286859" y="-15571"/>
                  <a:pt x="3474720" y="0"/>
                </a:cubicBezTo>
                <a:cubicBezTo>
                  <a:pt x="3474286" y="7551"/>
                  <a:pt x="3474253" y="9822"/>
                  <a:pt x="3474720" y="18288"/>
                </a:cubicBezTo>
                <a:cubicBezTo>
                  <a:pt x="3233904" y="29845"/>
                  <a:pt x="2945134" y="-5256"/>
                  <a:pt x="2779776" y="18288"/>
                </a:cubicBezTo>
                <a:cubicBezTo>
                  <a:pt x="2614418" y="41832"/>
                  <a:pt x="2339768" y="22709"/>
                  <a:pt x="2189074" y="18288"/>
                </a:cubicBezTo>
                <a:cubicBezTo>
                  <a:pt x="2038380" y="13867"/>
                  <a:pt x="1817434" y="-4947"/>
                  <a:pt x="1528877" y="18288"/>
                </a:cubicBezTo>
                <a:cubicBezTo>
                  <a:pt x="1240320" y="41523"/>
                  <a:pt x="1042447" y="37198"/>
                  <a:pt x="868680" y="18288"/>
                </a:cubicBezTo>
                <a:cubicBezTo>
                  <a:pt x="694913" y="-622"/>
                  <a:pt x="233232" y="44909"/>
                  <a:pt x="0" y="18288"/>
                </a:cubicBezTo>
                <a:cubicBezTo>
                  <a:pt x="60" y="11696"/>
                  <a:pt x="66" y="3758"/>
                  <a:pt x="0" y="0"/>
                </a:cubicBezTo>
                <a:close/>
              </a:path>
              <a:path w="3474720" h="18288" stroke="0" extrusionOk="0">
                <a:moveTo>
                  <a:pt x="0" y="0"/>
                </a:moveTo>
                <a:cubicBezTo>
                  <a:pt x="202328" y="-14716"/>
                  <a:pt x="332722" y="-11499"/>
                  <a:pt x="625450" y="0"/>
                </a:cubicBezTo>
                <a:cubicBezTo>
                  <a:pt x="918178" y="11499"/>
                  <a:pt x="1096688" y="5123"/>
                  <a:pt x="1389888" y="0"/>
                </a:cubicBezTo>
                <a:cubicBezTo>
                  <a:pt x="1683088" y="-5123"/>
                  <a:pt x="1835981" y="-14038"/>
                  <a:pt x="1980590" y="0"/>
                </a:cubicBezTo>
                <a:cubicBezTo>
                  <a:pt x="2125199" y="14038"/>
                  <a:pt x="2396099" y="-7203"/>
                  <a:pt x="2571293" y="0"/>
                </a:cubicBezTo>
                <a:cubicBezTo>
                  <a:pt x="2746487" y="7203"/>
                  <a:pt x="3041609" y="-12036"/>
                  <a:pt x="3474720" y="0"/>
                </a:cubicBezTo>
                <a:cubicBezTo>
                  <a:pt x="3474638" y="4406"/>
                  <a:pt x="3474631" y="9982"/>
                  <a:pt x="3474720" y="18288"/>
                </a:cubicBezTo>
                <a:cubicBezTo>
                  <a:pt x="3324873" y="21876"/>
                  <a:pt x="3136771" y="12587"/>
                  <a:pt x="2814523" y="18288"/>
                </a:cubicBezTo>
                <a:cubicBezTo>
                  <a:pt x="2492275" y="23989"/>
                  <a:pt x="2294402" y="47111"/>
                  <a:pt x="2154326" y="18288"/>
                </a:cubicBezTo>
                <a:cubicBezTo>
                  <a:pt x="2014250" y="-10535"/>
                  <a:pt x="1820317" y="33903"/>
                  <a:pt x="1494130" y="18288"/>
                </a:cubicBezTo>
                <a:cubicBezTo>
                  <a:pt x="1167943" y="2673"/>
                  <a:pt x="948432" y="14868"/>
                  <a:pt x="729691" y="18288"/>
                </a:cubicBezTo>
                <a:cubicBezTo>
                  <a:pt x="510950" y="21708"/>
                  <a:pt x="264032" y="24354"/>
                  <a:pt x="0" y="18288"/>
                </a:cubicBezTo>
                <a:cubicBezTo>
                  <a:pt x="189" y="14288"/>
                  <a:pt x="-703" y="3747"/>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noProof="0"/>
          </a:p>
        </p:txBody>
      </p:sp>
      <p:sp>
        <p:nvSpPr>
          <p:cNvPr id="26629" name="TextBox 4">
            <a:extLst>
              <a:ext uri="{FF2B5EF4-FFF2-40B4-BE49-F238E27FC236}">
                <a16:creationId xmlns:a16="http://schemas.microsoft.com/office/drawing/2014/main" id="{573821E4-F548-7AF5-2806-BE4DBE68CA55}"/>
              </a:ext>
            </a:extLst>
          </p:cNvPr>
          <p:cNvSpPr txBox="1">
            <a:spLocks noChangeArrowheads="1"/>
          </p:cNvSpPr>
          <p:nvPr/>
        </p:nvSpPr>
        <p:spPr bwMode="auto">
          <a:xfrm>
            <a:off x="640079" y="2910066"/>
            <a:ext cx="11355977" cy="2975616"/>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ormAutofit lnSpcReduction="10000"/>
          </a:bodyPr>
          <a:lstStyle>
            <a:lvl1pPr>
              <a:lnSpc>
                <a:spcPct val="90000"/>
              </a:lnSpc>
              <a:spcBef>
                <a:spcPts val="1000"/>
              </a:spcBef>
              <a:buFont typeface="Arial" panose="020B0604020202020204" pitchFamily="34" charset="0"/>
              <a:buChar char="•"/>
              <a:defRPr sz="2400">
                <a:solidFill>
                  <a:srgbClr val="595959"/>
                </a:solidFill>
                <a:latin typeface="Kanit" panose="020B0502040204020203" charset="0"/>
              </a:defRPr>
            </a:lvl1pPr>
            <a:lvl2pPr marL="742950" indent="-285750">
              <a:lnSpc>
                <a:spcPct val="90000"/>
              </a:lnSpc>
              <a:spcBef>
                <a:spcPts val="500"/>
              </a:spcBef>
              <a:buFont typeface="Arial" panose="020B0604020202020204" pitchFamily="34" charset="0"/>
              <a:buChar char="•"/>
              <a:defRPr sz="2000">
                <a:solidFill>
                  <a:srgbClr val="595959"/>
                </a:solidFill>
                <a:latin typeface="Kanit" panose="020B0502040204020203" charset="0"/>
              </a:defRPr>
            </a:lvl2pPr>
            <a:lvl3pPr marL="1143000" indent="-228600">
              <a:lnSpc>
                <a:spcPct val="90000"/>
              </a:lnSpc>
              <a:spcBef>
                <a:spcPts val="500"/>
              </a:spcBef>
              <a:buFont typeface="Arial" panose="020B0604020202020204" pitchFamily="34" charset="0"/>
              <a:buChar char="•"/>
              <a:defRPr>
                <a:solidFill>
                  <a:srgbClr val="595959"/>
                </a:solidFill>
                <a:latin typeface="Kanit" panose="020B0502040204020203" charset="0"/>
              </a:defRPr>
            </a:lvl3pPr>
            <a:lvl4pPr marL="1600200" indent="-228600">
              <a:lnSpc>
                <a:spcPct val="90000"/>
              </a:lnSpc>
              <a:spcBef>
                <a:spcPts val="500"/>
              </a:spcBef>
              <a:buFont typeface="Arial" panose="020B0604020202020204" pitchFamily="34" charset="0"/>
              <a:buChar char="•"/>
              <a:defRPr sz="1600">
                <a:solidFill>
                  <a:srgbClr val="595959"/>
                </a:solidFill>
                <a:latin typeface="Kanit" panose="020B0502040204020203" charset="0"/>
              </a:defRPr>
            </a:lvl4pPr>
            <a:lvl5pPr marL="2057400" indent="-228600">
              <a:lnSpc>
                <a:spcPct val="90000"/>
              </a:lnSpc>
              <a:spcBef>
                <a:spcPts val="500"/>
              </a:spcBef>
              <a:buFont typeface="Arial" panose="020B0604020202020204" pitchFamily="34" charset="0"/>
              <a:buChar char="•"/>
              <a:defRPr sz="1400">
                <a:solidFill>
                  <a:srgbClr val="595959"/>
                </a:solidFill>
                <a:latin typeface="Kanit" panose="020B0502040204020203"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1400">
                <a:solidFill>
                  <a:srgbClr val="595959"/>
                </a:solidFill>
                <a:latin typeface="Kanit" panose="020B0502040204020203"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1400">
                <a:solidFill>
                  <a:srgbClr val="595959"/>
                </a:solidFill>
                <a:latin typeface="Kanit" panose="020B0502040204020203"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1400">
                <a:solidFill>
                  <a:srgbClr val="595959"/>
                </a:solidFill>
                <a:latin typeface="Kanit" panose="020B0502040204020203"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1400">
                <a:solidFill>
                  <a:srgbClr val="595959"/>
                </a:solidFill>
                <a:latin typeface="Kanit" panose="020B0502040204020203" charset="0"/>
              </a:defRPr>
            </a:lvl9pPr>
          </a:lstStyle>
          <a:p>
            <a:pPr algn="r" rtl="1" eaLnBrk="1" hangingPunct="1">
              <a:lnSpc>
                <a:spcPct val="150000"/>
              </a:lnSpc>
              <a:spcBef>
                <a:spcPct val="0"/>
              </a:spcBef>
              <a:spcAft>
                <a:spcPts val="600"/>
              </a:spcAft>
              <a:buNone/>
            </a:pPr>
            <a:r>
              <a:rPr lang="prs-AF" noProof="0" dirty="0">
                <a:solidFill>
                  <a:schemeClr val="tx1"/>
                </a:solidFill>
                <a:latin typeface="+mn-lt"/>
              </a:rPr>
              <a:t>ما میدانیم که بر سرزمین بومیان هستیم. ما به مردمان بومی این سرزمین احترام داریم. </a:t>
            </a:r>
          </a:p>
          <a:p>
            <a:pPr algn="r" rtl="1" eaLnBrk="1" hangingPunct="1">
              <a:lnSpc>
                <a:spcPct val="150000"/>
              </a:lnSpc>
              <a:spcBef>
                <a:spcPct val="0"/>
              </a:spcBef>
              <a:spcAft>
                <a:spcPts val="600"/>
              </a:spcAft>
              <a:buNone/>
            </a:pPr>
            <a:r>
              <a:rPr lang="prs-AF" noProof="0" dirty="0">
                <a:solidFill>
                  <a:schemeClr val="tx1"/>
                </a:solidFill>
                <a:latin typeface="+mn-lt"/>
              </a:rPr>
              <a:t>مردمان بومی سالهای زیادی در این سرزمین زندگی کرده اند.</a:t>
            </a:r>
          </a:p>
          <a:p>
            <a:pPr algn="r" rtl="1" eaLnBrk="1" hangingPunct="1">
              <a:lnSpc>
                <a:spcPct val="150000"/>
              </a:lnSpc>
              <a:spcBef>
                <a:spcPct val="0"/>
              </a:spcBef>
              <a:spcAft>
                <a:spcPts val="600"/>
              </a:spcAft>
              <a:buNone/>
            </a:pPr>
            <a:r>
              <a:rPr lang="prs-AF" noProof="0" dirty="0">
                <a:solidFill>
                  <a:schemeClr val="tx1"/>
                </a:solidFill>
                <a:latin typeface="+mn-lt"/>
              </a:rPr>
              <a:t>ما به تمام مردمان بومی و بزرگان آنها احترام  داریم.</a:t>
            </a:r>
          </a:p>
          <a:p>
            <a:pPr algn="r" rtl="1" eaLnBrk="1" hangingPunct="1">
              <a:lnSpc>
                <a:spcPct val="150000"/>
              </a:lnSpc>
              <a:spcBef>
                <a:spcPct val="0"/>
              </a:spcBef>
              <a:spcAft>
                <a:spcPts val="600"/>
              </a:spcAft>
              <a:buNone/>
            </a:pPr>
            <a:r>
              <a:rPr lang="prs-AF" noProof="0" dirty="0">
                <a:solidFill>
                  <a:schemeClr val="tx1"/>
                </a:solidFill>
                <a:latin typeface="+mn-lt"/>
              </a:rPr>
              <a:t>ما چیزهای زیادی را از تجارب آنها می آموزیم.</a:t>
            </a:r>
          </a:p>
          <a:p>
            <a:pPr algn="r" rtl="1" eaLnBrk="1" hangingPunct="1">
              <a:lnSpc>
                <a:spcPct val="150000"/>
              </a:lnSpc>
              <a:spcBef>
                <a:spcPct val="0"/>
              </a:spcBef>
              <a:spcAft>
                <a:spcPts val="600"/>
              </a:spcAft>
              <a:buNone/>
            </a:pPr>
            <a:r>
              <a:rPr lang="prs-AF" dirty="0">
                <a:solidFill>
                  <a:schemeClr val="tx1"/>
                </a:solidFill>
                <a:latin typeface="+mn-lt"/>
              </a:rPr>
              <a:t>این سرزمین همیشه سرزمین بومی بوده است و خواهد ماند.</a:t>
            </a:r>
            <a:endParaRPr lang="prs-AF" noProof="0" dirty="0">
              <a:solidFill>
                <a:schemeClr val="tx1"/>
              </a:solidFill>
              <a:latin typeface="+mn-l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B66E74-98BC-0F36-38DD-D2D378810A4A}"/>
              </a:ext>
            </a:extLst>
          </p:cNvPr>
          <p:cNvSpPr>
            <a:spLocks noGrp="1"/>
          </p:cNvSpPr>
          <p:nvPr>
            <p:ph type="title"/>
          </p:nvPr>
        </p:nvSpPr>
        <p:spPr>
          <a:xfrm>
            <a:off x="831850" y="1709738"/>
            <a:ext cx="10515600" cy="2852737"/>
          </a:xfrm>
        </p:spPr>
        <p:txBody>
          <a:bodyPr wrap="square" anchor="b">
            <a:normAutofit/>
          </a:bodyPr>
          <a:lstStyle/>
          <a:p>
            <a:pPr algn="r" rtl="1"/>
            <a:r>
              <a:rPr lang="prs-AF" dirty="0">
                <a:solidFill>
                  <a:srgbClr val="1962B2"/>
                </a:solidFill>
              </a:rPr>
              <a:t>نحوه دسترسی به اینترنت</a:t>
            </a:r>
            <a:endParaRPr lang="en-AU" dirty="0">
              <a:solidFill>
                <a:srgbClr val="1962B2"/>
              </a:solidFill>
            </a:endParaRPr>
          </a:p>
        </p:txBody>
      </p:sp>
      <p:sp>
        <p:nvSpPr>
          <p:cNvPr id="3" name="Subtitle 2">
            <a:extLst>
              <a:ext uri="{FF2B5EF4-FFF2-40B4-BE49-F238E27FC236}">
                <a16:creationId xmlns:a16="http://schemas.microsoft.com/office/drawing/2014/main" id="{5D4D1B76-68F3-DC25-BAE9-95AD2C1317D8}"/>
              </a:ext>
            </a:extLst>
          </p:cNvPr>
          <p:cNvSpPr>
            <a:spLocks noGrp="1"/>
          </p:cNvSpPr>
          <p:nvPr>
            <p:ph type="body" idx="1"/>
          </p:nvPr>
        </p:nvSpPr>
        <p:spPr>
          <a:xfrm>
            <a:off x="831850" y="4589463"/>
            <a:ext cx="10515600" cy="1500187"/>
          </a:xfrm>
        </p:spPr>
        <p:txBody>
          <a:bodyPr wrap="square" anchor="t">
            <a:normAutofit/>
          </a:bodyPr>
          <a:lstStyle/>
          <a:p>
            <a:pPr algn="r" rtl="1"/>
            <a:r>
              <a:rPr lang="prs-AF" dirty="0"/>
              <a:t>پروژه فراگیری دیجیتال استرالیای غربی</a:t>
            </a:r>
            <a:endParaRPr lang="en-AU" dirty="0"/>
          </a:p>
        </p:txBody>
      </p:sp>
      <p:sp>
        <p:nvSpPr>
          <p:cNvPr id="8" name="Footer Placeholder 3">
            <a:extLst>
              <a:ext uri="{FF2B5EF4-FFF2-40B4-BE49-F238E27FC236}">
                <a16:creationId xmlns:a16="http://schemas.microsoft.com/office/drawing/2014/main" id="{FDF9E129-CCB6-56C7-733C-4D8A9FC0CA39}"/>
              </a:ext>
            </a:extLst>
          </p:cNvPr>
          <p:cNvSpPr>
            <a:spLocks noGrp="1"/>
          </p:cNvSpPr>
          <p:nvPr>
            <p:ph type="ftr" sz="quarter" idx="10"/>
          </p:nvPr>
        </p:nvSpPr>
        <p:spPr>
          <a:xfrm>
            <a:off x="838200" y="6116638"/>
            <a:ext cx="7526338" cy="401637"/>
          </a:xfrm>
        </p:spPr>
        <p:txBody>
          <a:bodyPr/>
          <a:lstStyle/>
          <a:p>
            <a:pPr algn="r" rtl="1">
              <a:spcAft>
                <a:spcPts val="600"/>
              </a:spcAft>
              <a:defRPr/>
            </a:pPr>
            <a:r>
              <a:rPr lang="prs-AF" dirty="0">
                <a:solidFill>
                  <a:srgbClr val="1962B2"/>
                </a:solidFill>
              </a:rPr>
              <a:t>پروژه فراگیری دیجیتال استرالیای غربی </a:t>
            </a:r>
            <a:r>
              <a:rPr lang="en-AU" dirty="0">
                <a:solidFill>
                  <a:srgbClr val="1962B2"/>
                </a:solidFill>
              </a:rPr>
              <a:t>| </a:t>
            </a:r>
            <a:r>
              <a:rPr lang="prs-AF" dirty="0">
                <a:solidFill>
                  <a:srgbClr val="1962B2"/>
                </a:solidFill>
              </a:rPr>
              <a:t> پروگرام قهرمانان جامعه</a:t>
            </a:r>
            <a:endParaRPr lang="en-AU" dirty="0">
              <a:solidFill>
                <a:srgbClr val="1962B2"/>
              </a:solidFill>
            </a:endParaRPr>
          </a:p>
        </p:txBody>
      </p:sp>
      <p:sp>
        <p:nvSpPr>
          <p:cNvPr id="10" name="Slide Number Placeholder 4">
            <a:extLst>
              <a:ext uri="{FF2B5EF4-FFF2-40B4-BE49-F238E27FC236}">
                <a16:creationId xmlns:a16="http://schemas.microsoft.com/office/drawing/2014/main" id="{7AFC8417-2AC7-2976-3221-0153F4793799}"/>
              </a:ext>
            </a:extLst>
          </p:cNvPr>
          <p:cNvSpPr>
            <a:spLocks noGrp="1"/>
          </p:cNvSpPr>
          <p:nvPr>
            <p:ph type="sldNum" sz="quarter" idx="11"/>
          </p:nvPr>
        </p:nvSpPr>
        <p:spPr>
          <a:xfrm>
            <a:off x="8610600" y="6273800"/>
            <a:ext cx="2743200" cy="244475"/>
          </a:xfrm>
        </p:spPr>
        <p:txBody>
          <a:bodyPr/>
          <a:lstStyle/>
          <a:p>
            <a:pPr>
              <a:spcAft>
                <a:spcPts val="600"/>
              </a:spcAft>
              <a:defRPr/>
            </a:pPr>
            <a:fld id="{ECD732CF-05B5-44F6-8B3F-52A906295270}" type="slidenum">
              <a:rPr lang="en-AU" altLang="en-US"/>
              <a:pPr>
                <a:spcAft>
                  <a:spcPts val="600"/>
                </a:spcAft>
                <a:defRPr/>
              </a:pPr>
              <a:t>4</a:t>
            </a:fld>
            <a:endParaRPr lang="en-AU" altLang="en-US"/>
          </a:p>
        </p:txBody>
      </p:sp>
    </p:spTree>
    <p:extLst>
      <p:ext uri="{BB962C8B-B14F-4D97-AF65-F5344CB8AC3E}">
        <p14:creationId xmlns:p14="http://schemas.microsoft.com/office/powerpoint/2010/main" val="27159625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B6642D-5275-FE3E-F34E-BF9E4D7DA93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DECD366-E383-5439-7983-8903BEA591DB}"/>
              </a:ext>
            </a:extLst>
          </p:cNvPr>
          <p:cNvSpPr>
            <a:spLocks noGrp="1"/>
          </p:cNvSpPr>
          <p:nvPr>
            <p:ph type="title"/>
          </p:nvPr>
        </p:nvSpPr>
        <p:spPr/>
        <p:txBody>
          <a:bodyPr/>
          <a:lstStyle/>
          <a:p>
            <a:pPr algn="r" rtl="1"/>
            <a:r>
              <a:rPr lang="prs-AF" dirty="0"/>
              <a:t>خلاصه جلسه</a:t>
            </a:r>
            <a:endParaRPr lang="en-AU" dirty="0"/>
          </a:p>
        </p:txBody>
      </p:sp>
      <p:sp>
        <p:nvSpPr>
          <p:cNvPr id="3" name="Content Placeholder 2">
            <a:extLst>
              <a:ext uri="{FF2B5EF4-FFF2-40B4-BE49-F238E27FC236}">
                <a16:creationId xmlns:a16="http://schemas.microsoft.com/office/drawing/2014/main" id="{D449D702-9D7A-2BA8-2E3E-9469727171F5}"/>
              </a:ext>
            </a:extLst>
          </p:cNvPr>
          <p:cNvSpPr>
            <a:spLocks noGrp="1"/>
          </p:cNvSpPr>
          <p:nvPr>
            <p:ph idx="1"/>
          </p:nvPr>
        </p:nvSpPr>
        <p:spPr/>
        <p:txBody>
          <a:bodyPr/>
          <a:lstStyle/>
          <a:p>
            <a:pPr algn="r" rtl="1">
              <a:spcBef>
                <a:spcPts val="750"/>
              </a:spcBef>
              <a:spcAft>
                <a:spcPts val="750"/>
              </a:spcAft>
              <a:buFont typeface="Arial" panose="020B0604020202020204" pitchFamily="34" charset="0"/>
              <a:buChar char="•"/>
            </a:pPr>
            <a:r>
              <a:rPr lang="prs-AF" b="0" i="0" dirty="0">
                <a:solidFill>
                  <a:schemeClr val="tx1"/>
                </a:solidFill>
                <a:effectLst/>
              </a:rPr>
              <a:t>اینترنت چیست؟</a:t>
            </a:r>
          </a:p>
          <a:p>
            <a:pPr algn="r" rtl="1">
              <a:spcBef>
                <a:spcPts val="750"/>
              </a:spcBef>
              <a:spcAft>
                <a:spcPts val="750"/>
              </a:spcAft>
              <a:buFont typeface="Arial" panose="020B0604020202020204" pitchFamily="34" charset="0"/>
              <a:buChar char="•"/>
            </a:pPr>
            <a:r>
              <a:rPr lang="prs-AF" dirty="0">
                <a:solidFill>
                  <a:schemeClr val="tx1"/>
                </a:solidFill>
              </a:rPr>
              <a:t>ایمنی آنلاین</a:t>
            </a:r>
          </a:p>
          <a:p>
            <a:pPr algn="r" rtl="1">
              <a:spcBef>
                <a:spcPts val="750"/>
              </a:spcBef>
              <a:spcAft>
                <a:spcPts val="750"/>
              </a:spcAft>
              <a:buFont typeface="Arial" panose="020B0604020202020204" pitchFamily="34" charset="0"/>
              <a:buChar char="•"/>
            </a:pPr>
            <a:r>
              <a:rPr lang="prs-AF" b="0" i="0" dirty="0">
                <a:solidFill>
                  <a:schemeClr val="tx1"/>
                </a:solidFill>
                <a:effectLst/>
              </a:rPr>
              <a:t>حریم خصوصی و ایمنی</a:t>
            </a:r>
          </a:p>
        </p:txBody>
      </p:sp>
      <p:sp>
        <p:nvSpPr>
          <p:cNvPr id="4" name="Footer Placeholder 3">
            <a:extLst>
              <a:ext uri="{FF2B5EF4-FFF2-40B4-BE49-F238E27FC236}">
                <a16:creationId xmlns:a16="http://schemas.microsoft.com/office/drawing/2014/main" id="{3116F535-33F0-3D4E-73C2-B0D1DE1164F5}"/>
              </a:ext>
            </a:extLst>
          </p:cNvPr>
          <p:cNvSpPr>
            <a:spLocks noGrp="1"/>
          </p:cNvSpPr>
          <p:nvPr>
            <p:ph type="ftr" sz="quarter" idx="10"/>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prs-AF" sz="1000" b="0" i="0" u="none" strike="noStrike" kern="1200" cap="none" spc="0" normalizeH="0" baseline="0" noProof="0" dirty="0">
                <a:ln>
                  <a:noFill/>
                </a:ln>
                <a:solidFill>
                  <a:prstClr val="black">
                    <a:tint val="75000"/>
                  </a:prstClr>
                </a:solidFill>
                <a:effectLst/>
                <a:uLnTx/>
                <a:uFillTx/>
                <a:latin typeface="Kanit"/>
                <a:ea typeface="+mn-ea"/>
                <a:cs typeface="+mn-cs"/>
              </a:rPr>
              <a:t>پروژه فراگیری دیجیتال استرالیای غربی |  پروگرام قهرمانان جامعه</a:t>
            </a:r>
          </a:p>
        </p:txBody>
      </p:sp>
      <p:sp>
        <p:nvSpPr>
          <p:cNvPr id="5" name="Slide Number Placeholder 4">
            <a:extLst>
              <a:ext uri="{FF2B5EF4-FFF2-40B4-BE49-F238E27FC236}">
                <a16:creationId xmlns:a16="http://schemas.microsoft.com/office/drawing/2014/main" id="{9B85E4C3-47F4-941E-9B06-1A017A3F10E5}"/>
              </a:ext>
            </a:extLst>
          </p:cNvPr>
          <p:cNvSpPr>
            <a:spLocks noGrp="1"/>
          </p:cNvSpPr>
          <p:nvPr>
            <p:ph type="sldNum" sz="quarter" idx="11"/>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3BD15210-6865-4F66-8164-C0556A8C2866}" type="slidenum">
              <a:rPr kumimoji="0" lang="en-AU" altLang="en-US" sz="1000" b="0" i="0" u="none" strike="noStrike" kern="1200" cap="none" spc="0" normalizeH="0" baseline="0" noProof="0" smtClean="0">
                <a:ln>
                  <a:noFill/>
                </a:ln>
                <a:solidFill>
                  <a:srgbClr val="898989"/>
                </a:solidFill>
                <a:effectLst/>
                <a:uLnTx/>
                <a:uFillTx/>
                <a:latin typeface="Kanit" charset="-34"/>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5</a:t>
            </a:fld>
            <a:endParaRPr kumimoji="0" lang="en-AU" altLang="en-US" sz="1000" b="0" i="0" u="none" strike="noStrike" kern="1200" cap="none" spc="0" normalizeH="0" baseline="0" noProof="0">
              <a:ln>
                <a:noFill/>
              </a:ln>
              <a:solidFill>
                <a:srgbClr val="898989"/>
              </a:solidFill>
              <a:effectLst/>
              <a:uLnTx/>
              <a:uFillTx/>
              <a:latin typeface="Kanit" charset="-34"/>
              <a:ea typeface="+mn-ea"/>
              <a:cs typeface="+mn-cs"/>
            </a:endParaRPr>
          </a:p>
        </p:txBody>
      </p:sp>
    </p:spTree>
    <p:extLst>
      <p:ext uri="{BB962C8B-B14F-4D97-AF65-F5344CB8AC3E}">
        <p14:creationId xmlns:p14="http://schemas.microsoft.com/office/powerpoint/2010/main" val="22736827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0DD8AC-681F-BA39-9B15-D2912801CA1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E0340FF-CF3E-9020-9C92-B62526F1035B}"/>
              </a:ext>
            </a:extLst>
          </p:cNvPr>
          <p:cNvSpPr>
            <a:spLocks noGrp="1"/>
          </p:cNvSpPr>
          <p:nvPr>
            <p:ph type="title"/>
          </p:nvPr>
        </p:nvSpPr>
        <p:spPr>
          <a:xfrm>
            <a:off x="1011821" y="2464673"/>
            <a:ext cx="9228138" cy="1325563"/>
          </a:xfrm>
        </p:spPr>
        <p:txBody>
          <a:bodyPr vert="horz" wrap="square" lIns="91440" tIns="45720" rIns="91440" bIns="45720" numCol="1" rtlCol="0" anchor="ctr" anchorCtr="0" compatLnSpc="1">
            <a:prstTxWarp prst="textNoShape">
              <a:avLst/>
            </a:prstTxWarp>
            <a:normAutofit/>
          </a:bodyPr>
          <a:lstStyle/>
          <a:p>
            <a:pPr algn="ctr"/>
            <a:r>
              <a:rPr lang="prs-AF" sz="5400" noProof="0" dirty="0"/>
              <a:t>معرفی</a:t>
            </a:r>
            <a:endParaRPr lang="en-AU" sz="5400" noProof="0" dirty="0"/>
          </a:p>
        </p:txBody>
      </p:sp>
      <p:pic>
        <p:nvPicPr>
          <p:cNvPr id="8" name="Graphic 7" descr="Handshake">
            <a:extLst>
              <a:ext uri="{FF2B5EF4-FFF2-40B4-BE49-F238E27FC236}">
                <a16:creationId xmlns:a16="http://schemas.microsoft.com/office/drawing/2014/main" id="{D8D73F86-D2CE-8C42-E2B9-5676586B739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798388" y="1825625"/>
            <a:ext cx="3929223" cy="3929223"/>
          </a:xfrm>
          <a:prstGeom prst="rect">
            <a:avLst/>
          </a:prstGeom>
        </p:spPr>
      </p:pic>
      <p:sp>
        <p:nvSpPr>
          <p:cNvPr id="27" name="Footer Placeholder 4">
            <a:extLst>
              <a:ext uri="{FF2B5EF4-FFF2-40B4-BE49-F238E27FC236}">
                <a16:creationId xmlns:a16="http://schemas.microsoft.com/office/drawing/2014/main" id="{CB59D246-493E-7E05-ABD3-CD301B29AD0F}"/>
              </a:ext>
            </a:extLst>
          </p:cNvPr>
          <p:cNvSpPr>
            <a:spLocks noGrp="1"/>
          </p:cNvSpPr>
          <p:nvPr>
            <p:ph type="ftr" sz="quarter" idx="10"/>
          </p:nvPr>
        </p:nvSpPr>
        <p:spPr>
          <a:xfrm>
            <a:off x="838200" y="6273800"/>
            <a:ext cx="7526338" cy="244475"/>
          </a:xfrm>
        </p:spPr>
        <p:txBody>
          <a:bodyPr/>
          <a:lstStyle/>
          <a:p>
            <a:pPr lvl="0" algn="r" rtl="1">
              <a:defRPr/>
            </a:pPr>
            <a:r>
              <a:rPr lang="prs-AF" dirty="0">
                <a:solidFill>
                  <a:prstClr val="black">
                    <a:tint val="75000"/>
                  </a:prstClr>
                </a:solidFill>
              </a:rPr>
              <a:t>پروژه فراگیری دیجیتال استرالیای غربی |  پروگرام قهرمانان جامعه</a:t>
            </a:r>
          </a:p>
        </p:txBody>
      </p:sp>
      <p:sp>
        <p:nvSpPr>
          <p:cNvPr id="4" name="Slide Number Placeholder 3">
            <a:extLst>
              <a:ext uri="{FF2B5EF4-FFF2-40B4-BE49-F238E27FC236}">
                <a16:creationId xmlns:a16="http://schemas.microsoft.com/office/drawing/2014/main" id="{D8291201-1C7B-1336-BA75-3C655249D170}"/>
              </a:ext>
            </a:extLst>
          </p:cNvPr>
          <p:cNvSpPr>
            <a:spLocks noGrp="1"/>
          </p:cNvSpPr>
          <p:nvPr>
            <p:ph type="sldNum" sz="quarter" idx="11"/>
          </p:nvPr>
        </p:nvSpPr>
        <p:spPr>
          <a:xfrm>
            <a:off x="8610600" y="6273800"/>
            <a:ext cx="2743200" cy="244475"/>
          </a:xfrm>
        </p:spPr>
        <p:txBody>
          <a:bodyPr vert="horz" wrap="square" lIns="91440" tIns="45720" rIns="91440" bIns="45720" numCol="1" rtlCol="0" anchor="ctr" anchorCtr="0" compatLnSpc="1">
            <a:prstTxWarp prst="textNoShape">
              <a:avLst/>
            </a:prstTxWarp>
            <a:normAutofit/>
          </a:bodyPr>
          <a:lstStyle/>
          <a:p>
            <a:pPr marL="0" marR="0" lvl="0" indent="0" algn="r" defTabSz="914400" rtl="0" eaLnBrk="1" fontAlgn="base" latinLnBrk="0" hangingPunct="1">
              <a:lnSpc>
                <a:spcPct val="100000"/>
              </a:lnSpc>
              <a:spcBef>
                <a:spcPct val="0"/>
              </a:spcBef>
              <a:spcAft>
                <a:spcPts val="600"/>
              </a:spcAft>
              <a:buClrTx/>
              <a:buSzTx/>
              <a:buFontTx/>
              <a:buNone/>
              <a:tabLst/>
              <a:defRPr/>
            </a:pPr>
            <a:fld id="{C4C527D1-A219-4ED2-A5FE-8036C7832E50}" type="slidenum">
              <a:rPr kumimoji="0" lang="en-AU" altLang="en-US" sz="1000" b="0" i="0" u="none" strike="noStrike" kern="1200" cap="none" spc="0" normalizeH="0" baseline="0" noProof="0">
                <a:ln>
                  <a:noFill/>
                </a:ln>
                <a:solidFill>
                  <a:srgbClr val="898989"/>
                </a:solidFill>
                <a:effectLst/>
                <a:uLnTx/>
                <a:uFillTx/>
                <a:latin typeface="Kanit" charset="-34"/>
                <a:ea typeface="+mn-ea"/>
                <a:cs typeface="+mn-cs"/>
              </a:rPr>
              <a:pPr marL="0" marR="0" lvl="0" indent="0" algn="r" defTabSz="914400" rtl="0" eaLnBrk="1" fontAlgn="base" latinLnBrk="0" hangingPunct="1">
                <a:lnSpc>
                  <a:spcPct val="100000"/>
                </a:lnSpc>
                <a:spcBef>
                  <a:spcPct val="0"/>
                </a:spcBef>
                <a:spcAft>
                  <a:spcPts val="600"/>
                </a:spcAft>
                <a:buClrTx/>
                <a:buSzTx/>
                <a:buFontTx/>
                <a:buNone/>
                <a:tabLst/>
                <a:defRPr/>
              </a:pPr>
              <a:t>6</a:t>
            </a:fld>
            <a:endParaRPr kumimoji="0" lang="en-AU" altLang="en-US" sz="1000" b="0" i="0" u="none" strike="noStrike" kern="1200" cap="none" spc="0" normalizeH="0" baseline="0" noProof="0">
              <a:ln>
                <a:noFill/>
              </a:ln>
              <a:solidFill>
                <a:srgbClr val="898989"/>
              </a:solidFill>
              <a:effectLst/>
              <a:uLnTx/>
              <a:uFillTx/>
              <a:latin typeface="Kanit" charset="-34"/>
              <a:ea typeface="+mn-ea"/>
              <a:cs typeface="+mn-cs"/>
            </a:endParaRPr>
          </a:p>
        </p:txBody>
      </p:sp>
      <p:sp>
        <p:nvSpPr>
          <p:cNvPr id="3" name="Content Placeholder 2">
            <a:extLst>
              <a:ext uri="{FF2B5EF4-FFF2-40B4-BE49-F238E27FC236}">
                <a16:creationId xmlns:a16="http://schemas.microsoft.com/office/drawing/2014/main" id="{5CDB2D64-D19E-82A6-92D8-B3B8A1BE1153}"/>
              </a:ext>
            </a:extLst>
          </p:cNvPr>
          <p:cNvSpPr>
            <a:spLocks noGrp="1"/>
          </p:cNvSpPr>
          <p:nvPr>
            <p:ph idx="1"/>
          </p:nvPr>
        </p:nvSpPr>
        <p:spPr>
          <a:xfrm>
            <a:off x="838200" y="3878663"/>
            <a:ext cx="5120473" cy="1778559"/>
          </a:xfrm>
        </p:spPr>
        <p:txBody>
          <a:bodyPr/>
          <a:lstStyle/>
          <a:p>
            <a:pPr algn="r" rtl="1"/>
            <a:r>
              <a:rPr lang="prs-AF" dirty="0">
                <a:solidFill>
                  <a:schemeClr val="tx1"/>
                </a:solidFill>
              </a:rPr>
              <a:t>خود تان را به گروپ معرفی کنید</a:t>
            </a:r>
          </a:p>
          <a:p>
            <a:pPr algn="r" rtl="1"/>
            <a:r>
              <a:rPr lang="prs-AF" dirty="0">
                <a:solidFill>
                  <a:schemeClr val="tx1"/>
                </a:solidFill>
              </a:rPr>
              <a:t>هنگام انجام دادن کدام کار به صورت آنلاین، شریک سازید که برای کمک به چه کسی مراجعه میکنید؟</a:t>
            </a:r>
          </a:p>
        </p:txBody>
      </p:sp>
    </p:spTree>
    <p:extLst>
      <p:ext uri="{BB962C8B-B14F-4D97-AF65-F5344CB8AC3E}">
        <p14:creationId xmlns:p14="http://schemas.microsoft.com/office/powerpoint/2010/main" val="19277502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829827-7FEA-BF70-BEF1-F68A0D22C2ED}"/>
              </a:ext>
            </a:extLst>
          </p:cNvPr>
          <p:cNvSpPr>
            <a:spLocks noGrp="1"/>
          </p:cNvSpPr>
          <p:nvPr>
            <p:ph type="title"/>
          </p:nvPr>
        </p:nvSpPr>
        <p:spPr>
          <a:xfrm>
            <a:off x="838200" y="365125"/>
            <a:ext cx="9228138" cy="1325563"/>
          </a:xfrm>
        </p:spPr>
        <p:txBody>
          <a:bodyPr wrap="square" anchor="ctr">
            <a:normAutofit/>
          </a:bodyPr>
          <a:lstStyle/>
          <a:p>
            <a:pPr algn="ctr"/>
            <a:r>
              <a:rPr lang="prs-AF" dirty="0"/>
              <a:t>شروع کردن با اینترنت</a:t>
            </a:r>
            <a:endParaRPr lang="en-AU" dirty="0"/>
          </a:p>
        </p:txBody>
      </p:sp>
      <p:sp>
        <p:nvSpPr>
          <p:cNvPr id="5" name="Footer Placeholder 4">
            <a:extLst>
              <a:ext uri="{FF2B5EF4-FFF2-40B4-BE49-F238E27FC236}">
                <a16:creationId xmlns:a16="http://schemas.microsoft.com/office/drawing/2014/main" id="{298E74C4-44C9-71C5-C779-43166DA4C6CF}"/>
              </a:ext>
            </a:extLst>
          </p:cNvPr>
          <p:cNvSpPr>
            <a:spLocks noGrp="1"/>
          </p:cNvSpPr>
          <p:nvPr>
            <p:ph type="ftr" sz="quarter" idx="10"/>
          </p:nvPr>
        </p:nvSpPr>
        <p:spPr>
          <a:xfrm>
            <a:off x="838200" y="6273800"/>
            <a:ext cx="7526338" cy="244475"/>
          </a:xfrm>
        </p:spPr>
        <p:txBody>
          <a:bodyPr anchor="ctr">
            <a:normAutofit/>
          </a:bodyPr>
          <a:lstStyle/>
          <a:p>
            <a:pPr lvl="0" algn="r" rtl="1">
              <a:defRPr/>
            </a:pPr>
            <a:r>
              <a:rPr lang="prs-AF" dirty="0">
                <a:solidFill>
                  <a:prstClr val="black">
                    <a:tint val="75000"/>
                  </a:prstClr>
                </a:solidFill>
              </a:rPr>
              <a:t>پروژه فراگیری دیجیتال استرالیای غربی |  پروگرام قهرمانان جامعه</a:t>
            </a:r>
          </a:p>
        </p:txBody>
      </p:sp>
      <p:sp>
        <p:nvSpPr>
          <p:cNvPr id="6" name="Slide Number Placeholder 5">
            <a:extLst>
              <a:ext uri="{FF2B5EF4-FFF2-40B4-BE49-F238E27FC236}">
                <a16:creationId xmlns:a16="http://schemas.microsoft.com/office/drawing/2014/main" id="{0AA29386-457D-07B9-E802-6ED89F497585}"/>
              </a:ext>
            </a:extLst>
          </p:cNvPr>
          <p:cNvSpPr>
            <a:spLocks noGrp="1"/>
          </p:cNvSpPr>
          <p:nvPr>
            <p:ph type="sldNum" sz="quarter" idx="11"/>
          </p:nvPr>
        </p:nvSpPr>
        <p:spPr>
          <a:xfrm>
            <a:off x="8610600" y="6273800"/>
            <a:ext cx="2743200" cy="244475"/>
          </a:xfrm>
        </p:spPr>
        <p:txBody>
          <a:bodyPr wrap="square" anchor="ctr">
            <a:normAutofit/>
          </a:bodyPr>
          <a:lstStyle/>
          <a:p>
            <a:pPr>
              <a:spcAft>
                <a:spcPts val="600"/>
              </a:spcAft>
              <a:defRPr/>
            </a:pPr>
            <a:fld id="{511E3F05-CEF4-4D87-B638-1AE1855C9A6B}" type="slidenum">
              <a:rPr lang="en-AU" altLang="en-US" smtClean="0"/>
              <a:pPr>
                <a:spcAft>
                  <a:spcPts val="600"/>
                </a:spcAft>
                <a:defRPr/>
              </a:pPr>
              <a:t>7</a:t>
            </a:fld>
            <a:endParaRPr lang="en-AU" altLang="en-US"/>
          </a:p>
        </p:txBody>
      </p:sp>
      <p:graphicFrame>
        <p:nvGraphicFramePr>
          <p:cNvPr id="8" name="Content Placeholder 2">
            <a:extLst>
              <a:ext uri="{FF2B5EF4-FFF2-40B4-BE49-F238E27FC236}">
                <a16:creationId xmlns:a16="http://schemas.microsoft.com/office/drawing/2014/main" id="{82FAE641-AA63-E17F-9BF6-72C75B32371C}"/>
              </a:ext>
            </a:extLst>
          </p:cNvPr>
          <p:cNvGraphicFramePr>
            <a:graphicFrameLocks noGrp="1"/>
          </p:cNvGraphicFramePr>
          <p:nvPr>
            <p:ph idx="1"/>
            <p:extLst>
              <p:ext uri="{D42A27DB-BD31-4B8C-83A1-F6EECF244321}">
                <p14:modId xmlns:p14="http://schemas.microsoft.com/office/powerpoint/2010/main" val="4249519920"/>
              </p:ext>
            </p:extLst>
          </p:nvPr>
        </p:nvGraphicFramePr>
        <p:xfrm>
          <a:off x="838200" y="1825625"/>
          <a:ext cx="10515600" cy="32829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6143156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7F28EC-2C03-AE7F-4933-FE0B3C3F48BF}"/>
              </a:ext>
            </a:extLst>
          </p:cNvPr>
          <p:cNvSpPr>
            <a:spLocks noGrp="1"/>
          </p:cNvSpPr>
          <p:nvPr>
            <p:ph type="title"/>
          </p:nvPr>
        </p:nvSpPr>
        <p:spPr/>
        <p:txBody>
          <a:bodyPr/>
          <a:lstStyle/>
          <a:p>
            <a:pPr algn="ctr"/>
            <a:r>
              <a:rPr lang="prs-AF" dirty="0"/>
              <a:t>اینترنت چیست؟</a:t>
            </a:r>
            <a:endParaRPr lang="en-AU" dirty="0"/>
          </a:p>
        </p:txBody>
      </p:sp>
      <p:sp>
        <p:nvSpPr>
          <p:cNvPr id="3" name="Content Placeholder 2">
            <a:extLst>
              <a:ext uri="{FF2B5EF4-FFF2-40B4-BE49-F238E27FC236}">
                <a16:creationId xmlns:a16="http://schemas.microsoft.com/office/drawing/2014/main" id="{C54B5F66-D936-B85F-B0E7-B2C1B11D7873}"/>
              </a:ext>
            </a:extLst>
          </p:cNvPr>
          <p:cNvSpPr>
            <a:spLocks noGrp="1"/>
          </p:cNvSpPr>
          <p:nvPr>
            <p:ph idx="1"/>
          </p:nvPr>
        </p:nvSpPr>
        <p:spPr>
          <a:xfrm>
            <a:off x="838200" y="2582425"/>
            <a:ext cx="10515600" cy="2526149"/>
          </a:xfrm>
        </p:spPr>
        <p:txBody>
          <a:bodyPr/>
          <a:lstStyle/>
          <a:p>
            <a:pPr marL="0" indent="0" algn="ctr" rtl="1">
              <a:buNone/>
            </a:pPr>
            <a:r>
              <a:rPr lang="prs-AF" sz="3200" dirty="0">
                <a:solidFill>
                  <a:schemeClr val="tx1"/>
                </a:solidFill>
              </a:rPr>
              <a:t>این ویدیو را تماشا کنید</a:t>
            </a:r>
            <a:r>
              <a:rPr lang="en-AU" sz="3200" dirty="0">
                <a:solidFill>
                  <a:schemeClr val="tx1"/>
                </a:solidFill>
              </a:rPr>
              <a:t>:</a:t>
            </a:r>
          </a:p>
          <a:p>
            <a:pPr marL="0" indent="0" algn="ctr">
              <a:buNone/>
            </a:pPr>
            <a:r>
              <a:rPr lang="en-AU" sz="3200" dirty="0">
                <a:hlinkClick r:id="rId3"/>
              </a:rPr>
              <a:t>https://vimeo.com/233940469</a:t>
            </a:r>
            <a:r>
              <a:rPr lang="en-AU" sz="3200" dirty="0"/>
              <a:t> </a:t>
            </a:r>
          </a:p>
        </p:txBody>
      </p:sp>
      <p:sp>
        <p:nvSpPr>
          <p:cNvPr id="4" name="Footer Placeholder 3">
            <a:extLst>
              <a:ext uri="{FF2B5EF4-FFF2-40B4-BE49-F238E27FC236}">
                <a16:creationId xmlns:a16="http://schemas.microsoft.com/office/drawing/2014/main" id="{FC51F2AD-9FD3-218D-C1F9-140A52079BB6}"/>
              </a:ext>
            </a:extLst>
          </p:cNvPr>
          <p:cNvSpPr>
            <a:spLocks noGrp="1"/>
          </p:cNvSpPr>
          <p:nvPr>
            <p:ph type="ftr" sz="quarter" idx="10"/>
          </p:nvPr>
        </p:nvSpPr>
        <p:spPr/>
        <p:txBody>
          <a:bodyPr/>
          <a:lstStyle/>
          <a:p>
            <a:pPr lvl="0" algn="r" rtl="1">
              <a:defRPr/>
            </a:pPr>
            <a:r>
              <a:rPr lang="prs-AF" dirty="0">
                <a:solidFill>
                  <a:prstClr val="black">
                    <a:tint val="75000"/>
                  </a:prstClr>
                </a:solidFill>
              </a:rPr>
              <a:t>پروژه فراگیری دیجیتال استرالیای غربی |  پروگرام قهرمانان جامعه</a:t>
            </a:r>
          </a:p>
        </p:txBody>
      </p:sp>
      <p:sp>
        <p:nvSpPr>
          <p:cNvPr id="5" name="Slide Number Placeholder 4">
            <a:extLst>
              <a:ext uri="{FF2B5EF4-FFF2-40B4-BE49-F238E27FC236}">
                <a16:creationId xmlns:a16="http://schemas.microsoft.com/office/drawing/2014/main" id="{8B221ABF-C454-C61F-692C-29F5BB02BBA2}"/>
              </a:ext>
            </a:extLst>
          </p:cNvPr>
          <p:cNvSpPr>
            <a:spLocks noGrp="1"/>
          </p:cNvSpPr>
          <p:nvPr>
            <p:ph type="sldNum" sz="quarter" idx="11"/>
          </p:nvPr>
        </p:nvSpPr>
        <p:spPr/>
        <p:txBody>
          <a:bodyPr/>
          <a:lstStyle/>
          <a:p>
            <a:pPr>
              <a:defRPr/>
            </a:pPr>
            <a:fld id="{3BD15210-6865-4F66-8164-C0556A8C2866}" type="slidenum">
              <a:rPr lang="en-AU" altLang="en-US" smtClean="0"/>
              <a:pPr>
                <a:defRPr/>
              </a:pPr>
              <a:t>8</a:t>
            </a:fld>
            <a:endParaRPr lang="en-AU" altLang="en-US"/>
          </a:p>
        </p:txBody>
      </p:sp>
    </p:spTree>
    <p:extLst>
      <p:ext uri="{BB962C8B-B14F-4D97-AF65-F5344CB8AC3E}">
        <p14:creationId xmlns:p14="http://schemas.microsoft.com/office/powerpoint/2010/main" val="34426442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B25CCE-82B9-7C22-EDA4-11AE85FC717B}"/>
              </a:ext>
            </a:extLst>
          </p:cNvPr>
          <p:cNvSpPr>
            <a:spLocks noGrp="1"/>
          </p:cNvSpPr>
          <p:nvPr>
            <p:ph type="title"/>
          </p:nvPr>
        </p:nvSpPr>
        <p:spPr>
          <a:xfrm>
            <a:off x="1481931" y="2766218"/>
            <a:ext cx="9228138" cy="1325563"/>
          </a:xfrm>
        </p:spPr>
        <p:txBody>
          <a:bodyPr/>
          <a:lstStyle/>
          <a:p>
            <a:pPr algn="ctr"/>
            <a:r>
              <a:rPr lang="prs-AF" sz="5400" dirty="0"/>
              <a:t>از اینترنت برای چه چیزی می توانید استفاده کنید؟</a:t>
            </a:r>
            <a:endParaRPr lang="en-AU" sz="5400" dirty="0"/>
          </a:p>
        </p:txBody>
      </p:sp>
      <p:sp>
        <p:nvSpPr>
          <p:cNvPr id="4" name="Footer Placeholder 3">
            <a:extLst>
              <a:ext uri="{FF2B5EF4-FFF2-40B4-BE49-F238E27FC236}">
                <a16:creationId xmlns:a16="http://schemas.microsoft.com/office/drawing/2014/main" id="{64C93EA6-E1FB-B5B1-115D-795538F584A9}"/>
              </a:ext>
            </a:extLst>
          </p:cNvPr>
          <p:cNvSpPr>
            <a:spLocks noGrp="1"/>
          </p:cNvSpPr>
          <p:nvPr>
            <p:ph type="ftr" sz="quarter" idx="10"/>
          </p:nvPr>
        </p:nvSpPr>
        <p:spPr/>
        <p:txBody>
          <a:bodyPr/>
          <a:lstStyle/>
          <a:p>
            <a:pPr lvl="0" algn="r" rtl="1">
              <a:defRPr/>
            </a:pPr>
            <a:r>
              <a:rPr lang="prs-AF" dirty="0">
                <a:solidFill>
                  <a:prstClr val="black">
                    <a:tint val="75000"/>
                  </a:prstClr>
                </a:solidFill>
              </a:rPr>
              <a:t>پروژه فراگیری دیجیتال استرالیای غربی |  پروگرام قهرمانان جامعه</a:t>
            </a:r>
          </a:p>
        </p:txBody>
      </p:sp>
      <p:sp>
        <p:nvSpPr>
          <p:cNvPr id="5" name="Slide Number Placeholder 4">
            <a:extLst>
              <a:ext uri="{FF2B5EF4-FFF2-40B4-BE49-F238E27FC236}">
                <a16:creationId xmlns:a16="http://schemas.microsoft.com/office/drawing/2014/main" id="{2622F613-9949-A0F7-D77E-9963D90F51AC}"/>
              </a:ext>
            </a:extLst>
          </p:cNvPr>
          <p:cNvSpPr>
            <a:spLocks noGrp="1"/>
          </p:cNvSpPr>
          <p:nvPr>
            <p:ph type="sldNum" sz="quarter" idx="11"/>
          </p:nvPr>
        </p:nvSpPr>
        <p:spPr/>
        <p:txBody>
          <a:bodyPr/>
          <a:lstStyle/>
          <a:p>
            <a:pPr>
              <a:defRPr/>
            </a:pPr>
            <a:fld id="{3BD15210-6865-4F66-8164-C0556A8C2866}" type="slidenum">
              <a:rPr lang="en-AU" altLang="en-US" smtClean="0"/>
              <a:pPr>
                <a:defRPr/>
              </a:pPr>
              <a:t>9</a:t>
            </a:fld>
            <a:endParaRPr lang="en-AU" altLang="en-US"/>
          </a:p>
        </p:txBody>
      </p:sp>
    </p:spTree>
    <p:extLst>
      <p:ext uri="{BB962C8B-B14F-4D97-AF65-F5344CB8AC3E}">
        <p14:creationId xmlns:p14="http://schemas.microsoft.com/office/powerpoint/2010/main" val="1208126657"/>
      </p:ext>
    </p:extLst>
  </p:cSld>
  <p:clrMapOvr>
    <a:masterClrMapping/>
  </p:clrMapOvr>
</p:sld>
</file>

<file path=ppt/theme/theme1.xml><?xml version="1.0" encoding="utf-8"?>
<a:theme xmlns:a="http://schemas.openxmlformats.org/drawingml/2006/main" name="DIP_white">
  <a:themeElements>
    <a:clrScheme name="Digital Inclusion Project">
      <a:dk1>
        <a:sysClr val="windowText" lastClr="000000"/>
      </a:dk1>
      <a:lt1>
        <a:sysClr val="window" lastClr="FFFFFF"/>
      </a:lt1>
      <a:dk2>
        <a:srgbClr val="0E67B2"/>
      </a:dk2>
      <a:lt2>
        <a:srgbClr val="E7E6E6"/>
      </a:lt2>
      <a:accent1>
        <a:srgbClr val="F37A6F"/>
      </a:accent1>
      <a:accent2>
        <a:srgbClr val="F8B0C9"/>
      </a:accent2>
      <a:accent3>
        <a:srgbClr val="FFD38F"/>
      </a:accent3>
      <a:accent4>
        <a:srgbClr val="F37A6F"/>
      </a:accent4>
      <a:accent5>
        <a:srgbClr val="0E67B2"/>
      </a:accent5>
      <a:accent6>
        <a:srgbClr val="70AD47"/>
      </a:accent6>
      <a:hlink>
        <a:srgbClr val="0E67B2"/>
      </a:hlink>
      <a:folHlink>
        <a:srgbClr val="F37A6F"/>
      </a:folHlink>
    </a:clrScheme>
    <a:fontScheme name="Digital Inclusion Project">
      <a:majorFont>
        <a:latin typeface="Kanit"/>
        <a:ea typeface=""/>
        <a:cs typeface=""/>
      </a:majorFont>
      <a:minorFont>
        <a:latin typeface="Kani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10.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DIP_blue">
  <a:themeElements>
    <a:clrScheme name="Digital Inclusion Project">
      <a:dk1>
        <a:sysClr val="windowText" lastClr="000000"/>
      </a:dk1>
      <a:lt1>
        <a:sysClr val="window" lastClr="FFFFFF"/>
      </a:lt1>
      <a:dk2>
        <a:srgbClr val="0E67B2"/>
      </a:dk2>
      <a:lt2>
        <a:srgbClr val="E7E6E6"/>
      </a:lt2>
      <a:accent1>
        <a:srgbClr val="F37A6F"/>
      </a:accent1>
      <a:accent2>
        <a:srgbClr val="F8B0C9"/>
      </a:accent2>
      <a:accent3>
        <a:srgbClr val="FFD38F"/>
      </a:accent3>
      <a:accent4>
        <a:srgbClr val="F37A6F"/>
      </a:accent4>
      <a:accent5>
        <a:srgbClr val="0E67B2"/>
      </a:accent5>
      <a:accent6>
        <a:srgbClr val="70AD47"/>
      </a:accent6>
      <a:hlink>
        <a:srgbClr val="0E67B2"/>
      </a:hlink>
      <a:folHlink>
        <a:srgbClr val="F37A6F"/>
      </a:folHlink>
    </a:clrScheme>
    <a:fontScheme name="Digital Inclusion Project">
      <a:majorFont>
        <a:latin typeface="Kanit"/>
        <a:ea typeface=""/>
        <a:cs typeface=""/>
      </a:majorFont>
      <a:minorFont>
        <a:latin typeface="Kani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3_DIP_gradient">
  <a:themeElements>
    <a:clrScheme name="Digital Inclusion Project">
      <a:dk1>
        <a:sysClr val="windowText" lastClr="000000"/>
      </a:dk1>
      <a:lt1>
        <a:sysClr val="window" lastClr="FFFFFF"/>
      </a:lt1>
      <a:dk2>
        <a:srgbClr val="0E67B2"/>
      </a:dk2>
      <a:lt2>
        <a:srgbClr val="E7E6E6"/>
      </a:lt2>
      <a:accent1>
        <a:srgbClr val="F37A6F"/>
      </a:accent1>
      <a:accent2>
        <a:srgbClr val="F8B0C9"/>
      </a:accent2>
      <a:accent3>
        <a:srgbClr val="FFD38F"/>
      </a:accent3>
      <a:accent4>
        <a:srgbClr val="F37A6F"/>
      </a:accent4>
      <a:accent5>
        <a:srgbClr val="0E67B2"/>
      </a:accent5>
      <a:accent6>
        <a:srgbClr val="70AD47"/>
      </a:accent6>
      <a:hlink>
        <a:srgbClr val="0E67B2"/>
      </a:hlink>
      <a:folHlink>
        <a:srgbClr val="F37A6F"/>
      </a:folHlink>
    </a:clrScheme>
    <a:fontScheme name="Digital Inclusion Project">
      <a:majorFont>
        <a:latin typeface="Kanit"/>
        <a:ea typeface=""/>
        <a:cs typeface=""/>
      </a:majorFont>
      <a:minorFont>
        <a:latin typeface="Kani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2_DIP_blue_noacknowledgment">
  <a:themeElements>
    <a:clrScheme name="Digital Inclusion Project">
      <a:dk1>
        <a:sysClr val="windowText" lastClr="000000"/>
      </a:dk1>
      <a:lt1>
        <a:sysClr val="window" lastClr="FFFFFF"/>
      </a:lt1>
      <a:dk2>
        <a:srgbClr val="0E67B2"/>
      </a:dk2>
      <a:lt2>
        <a:srgbClr val="E7E6E6"/>
      </a:lt2>
      <a:accent1>
        <a:srgbClr val="F37A6F"/>
      </a:accent1>
      <a:accent2>
        <a:srgbClr val="F8B0C9"/>
      </a:accent2>
      <a:accent3>
        <a:srgbClr val="FFD38F"/>
      </a:accent3>
      <a:accent4>
        <a:srgbClr val="F37A6F"/>
      </a:accent4>
      <a:accent5>
        <a:srgbClr val="0E67B2"/>
      </a:accent5>
      <a:accent6>
        <a:srgbClr val="70AD47"/>
      </a:accent6>
      <a:hlink>
        <a:srgbClr val="0E67B2"/>
      </a:hlink>
      <a:folHlink>
        <a:srgbClr val="F37A6F"/>
      </a:folHlink>
    </a:clrScheme>
    <a:fontScheme name="Digital Inclusion Project">
      <a:majorFont>
        <a:latin typeface="Kanit"/>
        <a:ea typeface=""/>
        <a:cs typeface=""/>
      </a:majorFont>
      <a:minorFont>
        <a:latin typeface="Kani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1_DIP_white_noacknowledgement">
  <a:themeElements>
    <a:clrScheme name="Digital Inclusion Project">
      <a:dk1>
        <a:sysClr val="windowText" lastClr="000000"/>
      </a:dk1>
      <a:lt1>
        <a:sysClr val="window" lastClr="FFFFFF"/>
      </a:lt1>
      <a:dk2>
        <a:srgbClr val="0E67B2"/>
      </a:dk2>
      <a:lt2>
        <a:srgbClr val="E7E6E6"/>
      </a:lt2>
      <a:accent1>
        <a:srgbClr val="F37A6F"/>
      </a:accent1>
      <a:accent2>
        <a:srgbClr val="F8B0C9"/>
      </a:accent2>
      <a:accent3>
        <a:srgbClr val="FFD38F"/>
      </a:accent3>
      <a:accent4>
        <a:srgbClr val="F37A6F"/>
      </a:accent4>
      <a:accent5>
        <a:srgbClr val="0E67B2"/>
      </a:accent5>
      <a:accent6>
        <a:srgbClr val="70AD47"/>
      </a:accent6>
      <a:hlink>
        <a:srgbClr val="0E67B2"/>
      </a:hlink>
      <a:folHlink>
        <a:srgbClr val="F37A6F"/>
      </a:folHlink>
    </a:clrScheme>
    <a:fontScheme name="Digital Inclusion Project">
      <a:majorFont>
        <a:latin typeface="Kanit"/>
        <a:ea typeface=""/>
        <a:cs typeface=""/>
      </a:majorFont>
      <a:minorFont>
        <a:latin typeface="Kani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2_DIP_gradient_noacknowledgement">
  <a:themeElements>
    <a:clrScheme name="Digital Inclusion Project">
      <a:dk1>
        <a:sysClr val="windowText" lastClr="000000"/>
      </a:dk1>
      <a:lt1>
        <a:sysClr val="window" lastClr="FFFFFF"/>
      </a:lt1>
      <a:dk2>
        <a:srgbClr val="0E67B2"/>
      </a:dk2>
      <a:lt2>
        <a:srgbClr val="E7E6E6"/>
      </a:lt2>
      <a:accent1>
        <a:srgbClr val="F37A6F"/>
      </a:accent1>
      <a:accent2>
        <a:srgbClr val="F8B0C9"/>
      </a:accent2>
      <a:accent3>
        <a:srgbClr val="FFD38F"/>
      </a:accent3>
      <a:accent4>
        <a:srgbClr val="F37A6F"/>
      </a:accent4>
      <a:accent5>
        <a:srgbClr val="0E67B2"/>
      </a:accent5>
      <a:accent6>
        <a:srgbClr val="70AD47"/>
      </a:accent6>
      <a:hlink>
        <a:srgbClr val="0E67B2"/>
      </a:hlink>
      <a:folHlink>
        <a:srgbClr val="F37A6F"/>
      </a:folHlink>
    </a:clrScheme>
    <a:fontScheme name="Digital Inclusion Project">
      <a:majorFont>
        <a:latin typeface="Kanit"/>
        <a:ea typeface=""/>
        <a:cs typeface=""/>
      </a:majorFont>
      <a:minorFont>
        <a:latin typeface="Kani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DIP_white">
  <a:themeElements>
    <a:clrScheme name="Digital Inclusion Project">
      <a:dk1>
        <a:sysClr val="windowText" lastClr="000000"/>
      </a:dk1>
      <a:lt1>
        <a:sysClr val="window" lastClr="FFFFFF"/>
      </a:lt1>
      <a:dk2>
        <a:srgbClr val="0E67B2"/>
      </a:dk2>
      <a:lt2>
        <a:srgbClr val="E7E6E6"/>
      </a:lt2>
      <a:accent1>
        <a:srgbClr val="F37A6F"/>
      </a:accent1>
      <a:accent2>
        <a:srgbClr val="F8B0C9"/>
      </a:accent2>
      <a:accent3>
        <a:srgbClr val="FFD38F"/>
      </a:accent3>
      <a:accent4>
        <a:srgbClr val="F37A6F"/>
      </a:accent4>
      <a:accent5>
        <a:srgbClr val="0E67B2"/>
      </a:accent5>
      <a:accent6>
        <a:srgbClr val="70AD47"/>
      </a:accent6>
      <a:hlink>
        <a:srgbClr val="0E67B2"/>
      </a:hlink>
      <a:folHlink>
        <a:srgbClr val="F37A6F"/>
      </a:folHlink>
    </a:clrScheme>
    <a:fontScheme name="Digital Inclusion Project">
      <a:majorFont>
        <a:latin typeface="Kanit"/>
        <a:ea typeface=""/>
        <a:cs typeface=""/>
      </a:majorFont>
      <a:minorFont>
        <a:latin typeface="Kani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8.xml><?xml version="1.0" encoding="utf-8"?>
<a:theme xmlns:a="http://schemas.openxmlformats.org/drawingml/2006/main" name="1_DIP_white">
  <a:themeElements>
    <a:clrScheme name="Digital Inclusion Project">
      <a:dk1>
        <a:sysClr val="windowText" lastClr="000000"/>
      </a:dk1>
      <a:lt1>
        <a:sysClr val="window" lastClr="FFFFFF"/>
      </a:lt1>
      <a:dk2>
        <a:srgbClr val="0E67B2"/>
      </a:dk2>
      <a:lt2>
        <a:srgbClr val="E7E6E6"/>
      </a:lt2>
      <a:accent1>
        <a:srgbClr val="F37A6F"/>
      </a:accent1>
      <a:accent2>
        <a:srgbClr val="F8B0C9"/>
      </a:accent2>
      <a:accent3>
        <a:srgbClr val="FFD38F"/>
      </a:accent3>
      <a:accent4>
        <a:srgbClr val="F37A6F"/>
      </a:accent4>
      <a:accent5>
        <a:srgbClr val="0E67B2"/>
      </a:accent5>
      <a:accent6>
        <a:srgbClr val="70AD47"/>
      </a:accent6>
      <a:hlink>
        <a:srgbClr val="0E67B2"/>
      </a:hlink>
      <a:folHlink>
        <a:srgbClr val="F37A6F"/>
      </a:folHlink>
    </a:clrScheme>
    <a:fontScheme name="Digital Inclusion Project">
      <a:majorFont>
        <a:latin typeface="Kanit"/>
        <a:ea typeface=""/>
        <a:cs typeface=""/>
      </a:majorFont>
      <a:minorFont>
        <a:latin typeface="Kani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9.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2cc45243-29f6-4a1c-995b-35ed14ae441a" xsi:nil="true"/>
    <lcf76f155ced4ddcb4097134ff3c332f xmlns="5e5d6256-5200-4c34-82a9-8b0b259790ba">
      <Terms xmlns="http://schemas.microsoft.com/office/infopath/2007/PartnerControls"/>
    </lcf76f155ced4ddcb4097134ff3c332f>
    <_Flow_SignoffStatus xmlns="5e5d6256-5200-4c34-82a9-8b0b259790ba"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1F0F04F5F537047B9E859B809FC98B2" ma:contentTypeVersion="18" ma:contentTypeDescription="Create a new document." ma:contentTypeScope="" ma:versionID="02c8d07715d2272605e295f54e772d67">
  <xsd:schema xmlns:xsd="http://www.w3.org/2001/XMLSchema" xmlns:xs="http://www.w3.org/2001/XMLSchema" xmlns:p="http://schemas.microsoft.com/office/2006/metadata/properties" xmlns:ns2="5e5d6256-5200-4c34-82a9-8b0b259790ba" xmlns:ns3="2cc45243-29f6-4a1c-995b-35ed14ae441a" targetNamespace="http://schemas.microsoft.com/office/2006/metadata/properties" ma:root="true" ma:fieldsID="b51ffc1035a5bdef39916f06e29bf83c" ns2:_="" ns3:_="">
    <xsd:import namespace="5e5d6256-5200-4c34-82a9-8b0b259790ba"/>
    <xsd:import namespace="2cc45243-29f6-4a1c-995b-35ed14ae441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_Flow_SignoffStatu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3:SharedWithUsers" minOccurs="0"/>
                <xsd:element ref="ns3:SharedWithDetails" minOccurs="0"/>
                <xsd:element ref="ns2:MediaServiceObjectDetectorVersions" minOccurs="0"/>
                <xsd:element ref="ns2:MediaServiceSearchProperties" minOccurs="0"/>
                <xsd:element ref="ns2:MediaLengthInSecond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e5d6256-5200-4c34-82a9-8b0b259790b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_Flow_SignoffStatus" ma:index="12" nillable="true" ma:displayName="Sign-off status" ma:internalName="Sign_x002d_off_x0020_status">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9ccae8d7-56e3-403a-a6d6-462ef12788cf"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ternalName="MediaServiceDateTaken" ma:readOnly="true">
      <xsd:simpleType>
        <xsd:restriction base="dms:Text"/>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LengthInSeconds" ma:index="24" nillable="true" ma:displayName="MediaLengthInSeconds" ma:hidden="true" ma:internalName="MediaLengthInSeconds" ma:readOnly="true">
      <xsd:simpleType>
        <xsd:restriction base="dms:Unknown"/>
      </xsd:simpleType>
    </xsd:element>
    <xsd:element name="MediaServiceLocation" ma:index="25"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cc45243-29f6-4a1c-995b-35ed14ae441a"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40f9f4e8-ea84-464f-93d8-2b64c6f0791b}" ma:internalName="TaxCatchAll" ma:showField="CatchAllData" ma:web="2cc45243-29f6-4a1c-995b-35ed14ae441a">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AB0235B-FBC3-4D5A-B3B8-E8A67163C5D1}">
  <ds:schemaRefs>
    <ds:schemaRef ds:uri="http://schemas.microsoft.com/sharepoint/v3/contenttype/forms"/>
  </ds:schemaRefs>
</ds:datastoreItem>
</file>

<file path=customXml/itemProps2.xml><?xml version="1.0" encoding="utf-8"?>
<ds:datastoreItem xmlns:ds="http://schemas.openxmlformats.org/officeDocument/2006/customXml" ds:itemID="{379DD178-8E42-4EB4-9C09-9C08264450D5}">
  <ds:schemaRefs>
    <ds:schemaRef ds:uri="http://purl.org/dc/elements/1.1/"/>
    <ds:schemaRef ds:uri="http://purl.org/dc/dcmitype/"/>
    <ds:schemaRef ds:uri="http://schemas.microsoft.com/office/2006/metadata/properties"/>
    <ds:schemaRef ds:uri="http://www.w3.org/XML/1998/namespace"/>
    <ds:schemaRef ds:uri="http://schemas.microsoft.com/office/2006/documentManagement/types"/>
    <ds:schemaRef ds:uri="http://schemas.openxmlformats.org/package/2006/metadata/core-properties"/>
    <ds:schemaRef ds:uri="2cc45243-29f6-4a1c-995b-35ed14ae441a"/>
    <ds:schemaRef ds:uri="http://purl.org/dc/terms/"/>
    <ds:schemaRef ds:uri="http://schemas.microsoft.com/office/infopath/2007/PartnerControls"/>
    <ds:schemaRef ds:uri="5e5d6256-5200-4c34-82a9-8b0b259790ba"/>
  </ds:schemaRefs>
</ds:datastoreItem>
</file>

<file path=customXml/itemProps3.xml><?xml version="1.0" encoding="utf-8"?>
<ds:datastoreItem xmlns:ds="http://schemas.openxmlformats.org/officeDocument/2006/customXml" ds:itemID="{B35C7A98-17BD-49B2-A718-770879327AA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e5d6256-5200-4c34-82a9-8b0b259790ba"/>
    <ds:schemaRef ds:uri="2cc45243-29f6-4a1c-995b-35ed14ae441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0</TotalTime>
  <Words>2222</Words>
  <Application>Microsoft Office PowerPoint</Application>
  <PresentationFormat>Widescreen</PresentationFormat>
  <Paragraphs>184</Paragraphs>
  <Slides>16</Slides>
  <Notes>16</Notes>
  <HiddenSlides>0</HiddenSlides>
  <MMClips>1</MMClips>
  <ScaleCrop>false</ScaleCrop>
  <HeadingPairs>
    <vt:vector size="6" baseType="variant">
      <vt:variant>
        <vt:lpstr>Fonts Used</vt:lpstr>
      </vt:variant>
      <vt:variant>
        <vt:i4>5</vt:i4>
      </vt:variant>
      <vt:variant>
        <vt:lpstr>Theme</vt:lpstr>
      </vt:variant>
      <vt:variant>
        <vt:i4>8</vt:i4>
      </vt:variant>
      <vt:variant>
        <vt:lpstr>Slide Titles</vt:lpstr>
      </vt:variant>
      <vt:variant>
        <vt:i4>16</vt:i4>
      </vt:variant>
    </vt:vector>
  </HeadingPairs>
  <TitlesOfParts>
    <vt:vector size="29" baseType="lpstr">
      <vt:lpstr>-apple-system</vt:lpstr>
      <vt:lpstr>Calibri</vt:lpstr>
      <vt:lpstr>Arial</vt:lpstr>
      <vt:lpstr>Kanit (Body)</vt:lpstr>
      <vt:lpstr>Kanit</vt:lpstr>
      <vt:lpstr>DIP_white</vt:lpstr>
      <vt:lpstr>1_DIP_blue</vt:lpstr>
      <vt:lpstr>3_DIP_gradient</vt:lpstr>
      <vt:lpstr>2_DIP_blue_noacknowledgment</vt:lpstr>
      <vt:lpstr>1_DIP_white_noacknowledgement</vt:lpstr>
      <vt:lpstr>2_DIP_gradient_noacknowledgement</vt:lpstr>
      <vt:lpstr>DIP_white</vt:lpstr>
      <vt:lpstr>1_DIP_white</vt:lpstr>
      <vt:lpstr> آموزش مهارت های دیجیتال– دسترسی به اینترنت پروگرام قهرمانان جامعه</vt:lpstr>
      <vt:lpstr>یادداشت های مربی:  نحوه دسترسی به اینترنت</vt:lpstr>
      <vt:lpstr>قدردانی از کشور</vt:lpstr>
      <vt:lpstr>نحوه دسترسی به اینترنت</vt:lpstr>
      <vt:lpstr>خلاصه جلسه</vt:lpstr>
      <vt:lpstr>معرفی</vt:lpstr>
      <vt:lpstr>شروع کردن با اینترنت</vt:lpstr>
      <vt:lpstr>اینترنت چیست؟</vt:lpstr>
      <vt:lpstr>از اینترنت برای چه چیزی می توانید استفاده کنید؟</vt:lpstr>
      <vt:lpstr>از اینترنت برای چه چیزی می توانید استفاده کنید؟</vt:lpstr>
      <vt:lpstr>گردش و جستجو در اینترنت</vt:lpstr>
      <vt:lpstr>ایمنی آنلاین</vt:lpstr>
      <vt:lpstr>هنگام آنلاین بودن ایمن باشید</vt:lpstr>
      <vt:lpstr>آیا معلومات بیشتر می خواهید؟</vt:lpstr>
      <vt:lpstr>خلاصه جلسه - بازاندیشی </vt:lpstr>
      <vt:lpstr>با سپاس!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2025-04-28T02:22:30Z</dcterms:created>
  <dcterms:modified xsi:type="dcterms:W3CDTF">2025-09-29T08:57:01Z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0x01010071F0F04F5F537047B9E859B809FC98B2</vt:lpwstr>
  </property>
  <property fmtid="{D5CDD505-2E9C-101B-9397-08002B2CF9AE}" pid="3" name="MediaServiceImageTags">
    <vt:lpwstr/>
  </property>
</Properties>
</file>