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76" r:id="rId4"/>
    <p:sldMasterId id="2147483732" r:id="rId5"/>
    <p:sldMasterId id="2147483771" r:id="rId6"/>
    <p:sldMasterId id="2147483745" r:id="rId7"/>
    <p:sldMasterId id="2147483693" r:id="rId8"/>
    <p:sldMasterId id="2147483758" r:id="rId9"/>
    <p:sldMasterId id="2147483784" r:id="rId10"/>
    <p:sldMasterId id="2147486483" r:id="rId11"/>
  </p:sldMasterIdLst>
  <p:notesMasterIdLst>
    <p:notesMasterId r:id="rId28"/>
  </p:notesMasterIdLst>
  <p:handoutMasterIdLst>
    <p:handoutMasterId r:id="rId29"/>
  </p:handoutMasterIdLst>
  <p:sldIdLst>
    <p:sldId id="256" r:id="rId12"/>
    <p:sldId id="559" r:id="rId13"/>
    <p:sldId id="307" r:id="rId14"/>
    <p:sldId id="551" r:id="rId15"/>
    <p:sldId id="556" r:id="rId16"/>
    <p:sldId id="557" r:id="rId17"/>
    <p:sldId id="554" r:id="rId18"/>
    <p:sldId id="555" r:id="rId19"/>
    <p:sldId id="562" r:id="rId20"/>
    <p:sldId id="563" r:id="rId21"/>
    <p:sldId id="564" r:id="rId22"/>
    <p:sldId id="574" r:id="rId23"/>
    <p:sldId id="561" r:id="rId24"/>
    <p:sldId id="560" r:id="rId25"/>
    <p:sldId id="567" r:id="rId26"/>
    <p:sldId id="566" r:id="rId27"/>
  </p:sldIdLst>
  <p:sldSz cx="12192000" cy="6858000"/>
  <p:notesSz cx="6797675" cy="9926638"/>
  <p:embeddedFontLst>
    <p:embeddedFont>
      <p:font typeface="Kanit" pitchFamily="2" charset="-34"/>
      <p:regular r:id="rId30"/>
      <p:bold r:id="rId31"/>
      <p:italic r:id="rId32"/>
      <p:boldItalic r:id="rId33"/>
    </p:embeddedFont>
  </p:embeddedFontLst>
  <p:defaultTextStyle>
    <a:defPPr>
      <a:defRPr lang="en-US"/>
    </a:defPPr>
    <a:lvl1pPr algn="l" rtl="0" eaLnBrk="0" fontAlgn="base" hangingPunct="0">
      <a:spcBef>
        <a:spcPct val="0"/>
      </a:spcBef>
      <a:spcAft>
        <a:spcPct val="0"/>
      </a:spcAft>
      <a:defRPr kern="1200">
        <a:solidFill>
          <a:schemeClr val="tx1"/>
        </a:solidFill>
        <a:latin typeface="Kanit" panose="020B0502040204020203" charset="0"/>
        <a:ea typeface="+mn-ea"/>
        <a:cs typeface="+mn-cs"/>
      </a:defRPr>
    </a:lvl1pPr>
    <a:lvl2pPr marL="457200" algn="l" rtl="0" eaLnBrk="0" fontAlgn="base" hangingPunct="0">
      <a:spcBef>
        <a:spcPct val="0"/>
      </a:spcBef>
      <a:spcAft>
        <a:spcPct val="0"/>
      </a:spcAft>
      <a:defRPr kern="1200">
        <a:solidFill>
          <a:schemeClr val="tx1"/>
        </a:solidFill>
        <a:latin typeface="Kanit" panose="020B0502040204020203" charset="0"/>
        <a:ea typeface="+mn-ea"/>
        <a:cs typeface="+mn-cs"/>
      </a:defRPr>
    </a:lvl2pPr>
    <a:lvl3pPr marL="914400" algn="l" rtl="0" eaLnBrk="0" fontAlgn="base" hangingPunct="0">
      <a:spcBef>
        <a:spcPct val="0"/>
      </a:spcBef>
      <a:spcAft>
        <a:spcPct val="0"/>
      </a:spcAft>
      <a:defRPr kern="1200">
        <a:solidFill>
          <a:schemeClr val="tx1"/>
        </a:solidFill>
        <a:latin typeface="Kanit" panose="020B0502040204020203" charset="0"/>
        <a:ea typeface="+mn-ea"/>
        <a:cs typeface="+mn-cs"/>
      </a:defRPr>
    </a:lvl3pPr>
    <a:lvl4pPr marL="1371600" algn="l" rtl="0" eaLnBrk="0" fontAlgn="base" hangingPunct="0">
      <a:spcBef>
        <a:spcPct val="0"/>
      </a:spcBef>
      <a:spcAft>
        <a:spcPct val="0"/>
      </a:spcAft>
      <a:defRPr kern="1200">
        <a:solidFill>
          <a:schemeClr val="tx1"/>
        </a:solidFill>
        <a:latin typeface="Kanit" panose="020B0502040204020203" charset="0"/>
        <a:ea typeface="+mn-ea"/>
        <a:cs typeface="+mn-cs"/>
      </a:defRPr>
    </a:lvl4pPr>
    <a:lvl5pPr marL="1828800" algn="l" rtl="0" eaLnBrk="0" fontAlgn="base" hangingPunct="0">
      <a:spcBef>
        <a:spcPct val="0"/>
      </a:spcBef>
      <a:spcAft>
        <a:spcPct val="0"/>
      </a:spcAft>
      <a:defRPr kern="1200">
        <a:solidFill>
          <a:schemeClr val="tx1"/>
        </a:solidFill>
        <a:latin typeface="Kanit" panose="020B0502040204020203" charset="0"/>
        <a:ea typeface="+mn-ea"/>
        <a:cs typeface="+mn-cs"/>
      </a:defRPr>
    </a:lvl5pPr>
    <a:lvl6pPr marL="2286000" algn="l" defTabSz="914400" rtl="0" eaLnBrk="1" latinLnBrk="0" hangingPunct="1">
      <a:defRPr kern="1200">
        <a:solidFill>
          <a:schemeClr val="tx1"/>
        </a:solidFill>
        <a:latin typeface="Kanit" panose="020B0502040204020203" charset="0"/>
        <a:ea typeface="+mn-ea"/>
        <a:cs typeface="+mn-cs"/>
      </a:defRPr>
    </a:lvl6pPr>
    <a:lvl7pPr marL="2743200" algn="l" defTabSz="914400" rtl="0" eaLnBrk="1" latinLnBrk="0" hangingPunct="1">
      <a:defRPr kern="1200">
        <a:solidFill>
          <a:schemeClr val="tx1"/>
        </a:solidFill>
        <a:latin typeface="Kanit" panose="020B0502040204020203" charset="0"/>
        <a:ea typeface="+mn-ea"/>
        <a:cs typeface="+mn-cs"/>
      </a:defRPr>
    </a:lvl7pPr>
    <a:lvl8pPr marL="3200400" algn="l" defTabSz="914400" rtl="0" eaLnBrk="1" latinLnBrk="0" hangingPunct="1">
      <a:defRPr kern="1200">
        <a:solidFill>
          <a:schemeClr val="tx1"/>
        </a:solidFill>
        <a:latin typeface="Kanit" panose="020B0502040204020203" charset="0"/>
        <a:ea typeface="+mn-ea"/>
        <a:cs typeface="+mn-cs"/>
      </a:defRPr>
    </a:lvl8pPr>
    <a:lvl9pPr marL="3657600" algn="l" defTabSz="914400" rtl="0" eaLnBrk="1" latinLnBrk="0" hangingPunct="1">
      <a:defRPr kern="1200">
        <a:solidFill>
          <a:schemeClr val="tx1"/>
        </a:solidFill>
        <a:latin typeface="Kanit" panose="020B0502040204020203"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62B2"/>
    <a:srgbClr val="F4867C"/>
    <a:srgbClr val="FFFFFF"/>
    <a:srgbClr val="FFD38F"/>
    <a:srgbClr val="E9E9EB"/>
    <a:srgbClr val="F5F5F5"/>
    <a:srgbClr val="F9CADB"/>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035" autoAdjust="0"/>
  </p:normalViewPr>
  <p:slideViewPr>
    <p:cSldViewPr snapToGrid="0">
      <p:cViewPr varScale="1">
        <p:scale>
          <a:sx n="79" d="100"/>
          <a:sy n="79" d="100"/>
        </p:scale>
        <p:origin x="1794" y="-612"/>
      </p:cViewPr>
      <p:guideLst/>
    </p:cSldViewPr>
  </p:slideViewPr>
  <p:notesTextViewPr>
    <p:cViewPr>
      <p:scale>
        <a:sx n="1" d="1"/>
        <a:sy n="1" d="1"/>
      </p:scale>
      <p:origin x="0" y="0"/>
    </p:cViewPr>
  </p:notesTextViewPr>
  <p:notesViewPr>
    <p:cSldViewPr snapToGrid="0">
      <p:cViewPr varScale="1">
        <p:scale>
          <a:sx n="80" d="100"/>
          <a:sy n="80" d="100"/>
        </p:scale>
        <p:origin x="401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microsoft.com/office/2018/10/relationships/authors" Target="authors.xml"/><Relationship Id="rId21" Type="http://schemas.openxmlformats.org/officeDocument/2006/relationships/slide" Target="slides/slide10.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font" Target="fonts/font4.fntdata"/><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Master" Target="slideMasters/slideMaster7.xml"/><Relationship Id="rId19" Type="http://schemas.openxmlformats.org/officeDocument/2006/relationships/slide" Target="slides/slide8.xml"/><Relationship Id="rId31"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Master" Target="slideMasters/slideMaster5.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liot Sawers" userId="36ae3a19-e087-4af7-8662-a2d2d9393d1a" providerId="ADAL" clId="{A1EE2D1E-44F6-44D2-B861-E96902DAC48D}"/>
    <pc:docChg chg="mod">
      <pc:chgData name="Elliot Sawers" userId="36ae3a19-e087-4af7-8662-a2d2d9393d1a" providerId="ADAL" clId="{A1EE2D1E-44F6-44D2-B861-E96902DAC48D}" dt="2025-09-18T01:48:53.798" v="0"/>
      <pc:docMkLst>
        <pc:docMk/>
      </pc:docMkLst>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DCF394-F5FF-45F9-84BC-CA876F4CFB91}"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FEEEA870-76D7-4509-BCE6-704B097A2938}">
      <dgm:prSet/>
      <dgm:spPr/>
      <dgm:t>
        <a:bodyPr/>
        <a:lstStyle/>
        <a:p>
          <a:r>
            <a:rPr lang="en-AU">
              <a:latin typeface="Kanit (Body)"/>
            </a:rPr>
            <a:t>What is the internet</a:t>
          </a:r>
          <a:endParaRPr lang="en-US">
            <a:latin typeface="Kanit (Body)"/>
          </a:endParaRPr>
        </a:p>
      </dgm:t>
    </dgm:pt>
    <dgm:pt modelId="{52150708-2E65-48A4-9D82-A239416039B8}" type="parTrans" cxnId="{D3BFCC9F-0BC1-4429-9BF3-D454FA4C10F9}">
      <dgm:prSet/>
      <dgm:spPr/>
      <dgm:t>
        <a:bodyPr/>
        <a:lstStyle/>
        <a:p>
          <a:endParaRPr lang="en-US"/>
        </a:p>
      </dgm:t>
    </dgm:pt>
    <dgm:pt modelId="{6CEC35EA-E9EC-4161-996E-28E0A6263917}" type="sibTrans" cxnId="{D3BFCC9F-0BC1-4429-9BF3-D454FA4C10F9}">
      <dgm:prSet/>
      <dgm:spPr/>
      <dgm:t>
        <a:bodyPr/>
        <a:lstStyle/>
        <a:p>
          <a:endParaRPr lang="en-US"/>
        </a:p>
      </dgm:t>
    </dgm:pt>
    <dgm:pt modelId="{38599437-5F9D-4B07-9FB7-EAC9D060FD23}">
      <dgm:prSet/>
      <dgm:spPr/>
      <dgm:t>
        <a:bodyPr/>
        <a:lstStyle/>
        <a:p>
          <a:r>
            <a:rPr lang="en-AU">
              <a:latin typeface="Kanit (Body)"/>
            </a:rPr>
            <a:t>Requirements (device, internet connection)</a:t>
          </a:r>
          <a:endParaRPr lang="en-US">
            <a:latin typeface="Kanit (Body)"/>
          </a:endParaRPr>
        </a:p>
      </dgm:t>
    </dgm:pt>
    <dgm:pt modelId="{F5078FA4-9474-4EEC-847B-215B71D8A143}" type="parTrans" cxnId="{8B0D3102-9EEF-4AE9-AA87-2EE1B506F1EF}">
      <dgm:prSet/>
      <dgm:spPr/>
      <dgm:t>
        <a:bodyPr/>
        <a:lstStyle/>
        <a:p>
          <a:endParaRPr lang="en-US"/>
        </a:p>
      </dgm:t>
    </dgm:pt>
    <dgm:pt modelId="{39109E46-D5E6-419B-900F-27B0EBFC02E0}" type="sibTrans" cxnId="{8B0D3102-9EEF-4AE9-AA87-2EE1B506F1EF}">
      <dgm:prSet/>
      <dgm:spPr/>
      <dgm:t>
        <a:bodyPr/>
        <a:lstStyle/>
        <a:p>
          <a:endParaRPr lang="en-US"/>
        </a:p>
      </dgm:t>
    </dgm:pt>
    <dgm:pt modelId="{EF8DB10D-F894-4D08-95E2-CE8C4F399C44}">
      <dgm:prSet/>
      <dgm:spPr/>
      <dgm:t>
        <a:bodyPr/>
        <a:lstStyle/>
        <a:p>
          <a:r>
            <a:rPr lang="en-AU">
              <a:latin typeface="Kanit (Body)"/>
            </a:rPr>
            <a:t>How to connect to the internet</a:t>
          </a:r>
          <a:endParaRPr lang="en-US">
            <a:latin typeface="Kanit (Body)"/>
          </a:endParaRPr>
        </a:p>
      </dgm:t>
    </dgm:pt>
    <dgm:pt modelId="{8943245C-78D1-43F7-A8BB-FD3258331148}" type="parTrans" cxnId="{0F2199E4-B6F3-418D-9ECB-22998F3666B2}">
      <dgm:prSet/>
      <dgm:spPr/>
      <dgm:t>
        <a:bodyPr/>
        <a:lstStyle/>
        <a:p>
          <a:endParaRPr lang="en-US"/>
        </a:p>
      </dgm:t>
    </dgm:pt>
    <dgm:pt modelId="{B834DB16-8214-4C53-83BF-881AD2788194}" type="sibTrans" cxnId="{0F2199E4-B6F3-418D-9ECB-22998F3666B2}">
      <dgm:prSet/>
      <dgm:spPr/>
      <dgm:t>
        <a:bodyPr/>
        <a:lstStyle/>
        <a:p>
          <a:endParaRPr lang="en-US"/>
        </a:p>
      </dgm:t>
    </dgm:pt>
    <dgm:pt modelId="{D9FD0F7E-A6A7-40D6-BC80-A29F3825B25F}" type="pres">
      <dgm:prSet presAssocID="{60DCF394-F5FF-45F9-84BC-CA876F4CFB91}" presName="root" presStyleCnt="0">
        <dgm:presLayoutVars>
          <dgm:dir/>
          <dgm:resizeHandles val="exact"/>
        </dgm:presLayoutVars>
      </dgm:prSet>
      <dgm:spPr/>
    </dgm:pt>
    <dgm:pt modelId="{7E9DB15E-4D2A-414F-A238-80DFC498251D}" type="pres">
      <dgm:prSet presAssocID="{FEEEA870-76D7-4509-BCE6-704B097A2938}" presName="compNode" presStyleCnt="0"/>
      <dgm:spPr/>
    </dgm:pt>
    <dgm:pt modelId="{E92E38AD-3FC6-45D0-B34E-688141C95EFF}" type="pres">
      <dgm:prSet presAssocID="{FEEEA870-76D7-4509-BCE6-704B097A293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reless router"/>
        </a:ext>
      </dgm:extLst>
    </dgm:pt>
    <dgm:pt modelId="{DC236203-4A50-4863-B0A5-3B9CD8A20C95}" type="pres">
      <dgm:prSet presAssocID="{FEEEA870-76D7-4509-BCE6-704B097A2938}" presName="spaceRect" presStyleCnt="0"/>
      <dgm:spPr/>
    </dgm:pt>
    <dgm:pt modelId="{126DBFF0-F1C7-4CC1-9F31-27B0ADBBBE88}" type="pres">
      <dgm:prSet presAssocID="{FEEEA870-76D7-4509-BCE6-704B097A2938}" presName="textRect" presStyleLbl="revTx" presStyleIdx="0" presStyleCnt="3">
        <dgm:presLayoutVars>
          <dgm:chMax val="1"/>
          <dgm:chPref val="1"/>
        </dgm:presLayoutVars>
      </dgm:prSet>
      <dgm:spPr/>
    </dgm:pt>
    <dgm:pt modelId="{E718AFA4-79CA-4BBB-8A5F-BB0950E99FAA}" type="pres">
      <dgm:prSet presAssocID="{6CEC35EA-E9EC-4161-996E-28E0A6263917}" presName="sibTrans" presStyleCnt="0"/>
      <dgm:spPr/>
    </dgm:pt>
    <dgm:pt modelId="{62037760-D3CA-456F-ACCB-BA324CF9F139}" type="pres">
      <dgm:prSet presAssocID="{38599437-5F9D-4B07-9FB7-EAC9D060FD23}" presName="compNode" presStyleCnt="0"/>
      <dgm:spPr/>
    </dgm:pt>
    <dgm:pt modelId="{A8FDBED9-1FA7-4A06-B2D2-6A82CC605E2A}" type="pres">
      <dgm:prSet presAssocID="{38599437-5F9D-4B07-9FB7-EAC9D060FD2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ireless"/>
        </a:ext>
      </dgm:extLst>
    </dgm:pt>
    <dgm:pt modelId="{49466965-370D-47D3-9010-BDE95403AB1B}" type="pres">
      <dgm:prSet presAssocID="{38599437-5F9D-4B07-9FB7-EAC9D060FD23}" presName="spaceRect" presStyleCnt="0"/>
      <dgm:spPr/>
    </dgm:pt>
    <dgm:pt modelId="{9ED3C6B6-CF08-4A73-A5A1-821EBB88D088}" type="pres">
      <dgm:prSet presAssocID="{38599437-5F9D-4B07-9FB7-EAC9D060FD23}" presName="textRect" presStyleLbl="revTx" presStyleIdx="1" presStyleCnt="3">
        <dgm:presLayoutVars>
          <dgm:chMax val="1"/>
          <dgm:chPref val="1"/>
        </dgm:presLayoutVars>
      </dgm:prSet>
      <dgm:spPr/>
    </dgm:pt>
    <dgm:pt modelId="{CC4EB168-4F57-4260-BEF6-3F8B07ACEB83}" type="pres">
      <dgm:prSet presAssocID="{39109E46-D5E6-419B-900F-27B0EBFC02E0}" presName="sibTrans" presStyleCnt="0"/>
      <dgm:spPr/>
    </dgm:pt>
    <dgm:pt modelId="{4EF68DEB-5ADC-4CD4-B008-2433CA5E2083}" type="pres">
      <dgm:prSet presAssocID="{EF8DB10D-F894-4D08-95E2-CE8C4F399C44}" presName="compNode" presStyleCnt="0"/>
      <dgm:spPr/>
    </dgm:pt>
    <dgm:pt modelId="{04378CDC-33C8-47C5-BEE1-1BBDA30E6621}" type="pres">
      <dgm:prSet presAssocID="{EF8DB10D-F894-4D08-95E2-CE8C4F399C4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i-Fi"/>
        </a:ext>
      </dgm:extLst>
    </dgm:pt>
    <dgm:pt modelId="{69A8023B-7569-4FD5-BDEB-F09FDD3D847C}" type="pres">
      <dgm:prSet presAssocID="{EF8DB10D-F894-4D08-95E2-CE8C4F399C44}" presName="spaceRect" presStyleCnt="0"/>
      <dgm:spPr/>
    </dgm:pt>
    <dgm:pt modelId="{433C1E45-6E43-4C65-9D78-48A7CB05B6CC}" type="pres">
      <dgm:prSet presAssocID="{EF8DB10D-F894-4D08-95E2-CE8C4F399C44}" presName="textRect" presStyleLbl="revTx" presStyleIdx="2" presStyleCnt="3">
        <dgm:presLayoutVars>
          <dgm:chMax val="1"/>
          <dgm:chPref val="1"/>
        </dgm:presLayoutVars>
      </dgm:prSet>
      <dgm:spPr/>
    </dgm:pt>
  </dgm:ptLst>
  <dgm:cxnLst>
    <dgm:cxn modelId="{8B0D3102-9EEF-4AE9-AA87-2EE1B506F1EF}" srcId="{60DCF394-F5FF-45F9-84BC-CA876F4CFB91}" destId="{38599437-5F9D-4B07-9FB7-EAC9D060FD23}" srcOrd="1" destOrd="0" parTransId="{F5078FA4-9474-4EEC-847B-215B71D8A143}" sibTransId="{39109E46-D5E6-419B-900F-27B0EBFC02E0}"/>
    <dgm:cxn modelId="{48595B49-206C-4DF5-9049-D1760B74041F}" type="presOf" srcId="{38599437-5F9D-4B07-9FB7-EAC9D060FD23}" destId="{9ED3C6B6-CF08-4A73-A5A1-821EBB88D088}" srcOrd="0" destOrd="0" presId="urn:microsoft.com/office/officeart/2018/2/layout/IconLabelList"/>
    <dgm:cxn modelId="{D3BFCC9F-0BC1-4429-9BF3-D454FA4C10F9}" srcId="{60DCF394-F5FF-45F9-84BC-CA876F4CFB91}" destId="{FEEEA870-76D7-4509-BCE6-704B097A2938}" srcOrd="0" destOrd="0" parTransId="{52150708-2E65-48A4-9D82-A239416039B8}" sibTransId="{6CEC35EA-E9EC-4161-996E-28E0A6263917}"/>
    <dgm:cxn modelId="{11C1FDA5-C2E5-4D8D-8A26-8E7E3E5E8477}" type="presOf" srcId="{FEEEA870-76D7-4509-BCE6-704B097A2938}" destId="{126DBFF0-F1C7-4CC1-9F31-27B0ADBBBE88}" srcOrd="0" destOrd="0" presId="urn:microsoft.com/office/officeart/2018/2/layout/IconLabelList"/>
    <dgm:cxn modelId="{E27BE7AE-DDA7-4E09-AC71-13948F95E9E9}" type="presOf" srcId="{60DCF394-F5FF-45F9-84BC-CA876F4CFB91}" destId="{D9FD0F7E-A6A7-40D6-BC80-A29F3825B25F}" srcOrd="0" destOrd="0" presId="urn:microsoft.com/office/officeart/2018/2/layout/IconLabelList"/>
    <dgm:cxn modelId="{910700CE-6A88-47E4-A0CE-996B159DB3F9}" type="presOf" srcId="{EF8DB10D-F894-4D08-95E2-CE8C4F399C44}" destId="{433C1E45-6E43-4C65-9D78-48A7CB05B6CC}" srcOrd="0" destOrd="0" presId="urn:microsoft.com/office/officeart/2018/2/layout/IconLabelList"/>
    <dgm:cxn modelId="{0F2199E4-B6F3-418D-9ECB-22998F3666B2}" srcId="{60DCF394-F5FF-45F9-84BC-CA876F4CFB91}" destId="{EF8DB10D-F894-4D08-95E2-CE8C4F399C44}" srcOrd="2" destOrd="0" parTransId="{8943245C-78D1-43F7-A8BB-FD3258331148}" sibTransId="{B834DB16-8214-4C53-83BF-881AD2788194}"/>
    <dgm:cxn modelId="{98309D71-A6A6-4D67-87F7-D39EF29FD24D}" type="presParOf" srcId="{D9FD0F7E-A6A7-40D6-BC80-A29F3825B25F}" destId="{7E9DB15E-4D2A-414F-A238-80DFC498251D}" srcOrd="0" destOrd="0" presId="urn:microsoft.com/office/officeart/2018/2/layout/IconLabelList"/>
    <dgm:cxn modelId="{234BF2A9-F5AD-4B36-A9AE-86481EABFFA4}" type="presParOf" srcId="{7E9DB15E-4D2A-414F-A238-80DFC498251D}" destId="{E92E38AD-3FC6-45D0-B34E-688141C95EFF}" srcOrd="0" destOrd="0" presId="urn:microsoft.com/office/officeart/2018/2/layout/IconLabelList"/>
    <dgm:cxn modelId="{C4DA6E89-7F6F-46F2-AC60-0735290B0759}" type="presParOf" srcId="{7E9DB15E-4D2A-414F-A238-80DFC498251D}" destId="{DC236203-4A50-4863-B0A5-3B9CD8A20C95}" srcOrd="1" destOrd="0" presId="urn:microsoft.com/office/officeart/2018/2/layout/IconLabelList"/>
    <dgm:cxn modelId="{AB41CA0C-3EC8-4A86-95B8-00ADBBC5F1D0}" type="presParOf" srcId="{7E9DB15E-4D2A-414F-A238-80DFC498251D}" destId="{126DBFF0-F1C7-4CC1-9F31-27B0ADBBBE88}" srcOrd="2" destOrd="0" presId="urn:microsoft.com/office/officeart/2018/2/layout/IconLabelList"/>
    <dgm:cxn modelId="{EAA5BE48-FA96-4D6E-9375-BB644CDADBB2}" type="presParOf" srcId="{D9FD0F7E-A6A7-40D6-BC80-A29F3825B25F}" destId="{E718AFA4-79CA-4BBB-8A5F-BB0950E99FAA}" srcOrd="1" destOrd="0" presId="urn:microsoft.com/office/officeart/2018/2/layout/IconLabelList"/>
    <dgm:cxn modelId="{F0ADE897-CFFE-4D2C-9906-B46C8D1A9BF8}" type="presParOf" srcId="{D9FD0F7E-A6A7-40D6-BC80-A29F3825B25F}" destId="{62037760-D3CA-456F-ACCB-BA324CF9F139}" srcOrd="2" destOrd="0" presId="urn:microsoft.com/office/officeart/2018/2/layout/IconLabelList"/>
    <dgm:cxn modelId="{A3938D2A-2CD2-4CF9-9184-B10870DC2D13}" type="presParOf" srcId="{62037760-D3CA-456F-ACCB-BA324CF9F139}" destId="{A8FDBED9-1FA7-4A06-B2D2-6A82CC605E2A}" srcOrd="0" destOrd="0" presId="urn:microsoft.com/office/officeart/2018/2/layout/IconLabelList"/>
    <dgm:cxn modelId="{F2D329C0-3DA1-4AFC-A0B2-C82AD2AB311E}" type="presParOf" srcId="{62037760-D3CA-456F-ACCB-BA324CF9F139}" destId="{49466965-370D-47D3-9010-BDE95403AB1B}" srcOrd="1" destOrd="0" presId="urn:microsoft.com/office/officeart/2018/2/layout/IconLabelList"/>
    <dgm:cxn modelId="{BBF24303-2AC5-4E77-82F3-92AE4BD3CFBA}" type="presParOf" srcId="{62037760-D3CA-456F-ACCB-BA324CF9F139}" destId="{9ED3C6B6-CF08-4A73-A5A1-821EBB88D088}" srcOrd="2" destOrd="0" presId="urn:microsoft.com/office/officeart/2018/2/layout/IconLabelList"/>
    <dgm:cxn modelId="{3E8AB271-C6CB-436B-9A9B-875FE7353FEF}" type="presParOf" srcId="{D9FD0F7E-A6A7-40D6-BC80-A29F3825B25F}" destId="{CC4EB168-4F57-4260-BEF6-3F8B07ACEB83}" srcOrd="3" destOrd="0" presId="urn:microsoft.com/office/officeart/2018/2/layout/IconLabelList"/>
    <dgm:cxn modelId="{11104F88-165D-4F2B-A439-D19F8CCA781E}" type="presParOf" srcId="{D9FD0F7E-A6A7-40D6-BC80-A29F3825B25F}" destId="{4EF68DEB-5ADC-4CD4-B008-2433CA5E2083}" srcOrd="4" destOrd="0" presId="urn:microsoft.com/office/officeart/2018/2/layout/IconLabelList"/>
    <dgm:cxn modelId="{E7112BAF-0BFB-4F73-B8C7-5EEFDFC6BB81}" type="presParOf" srcId="{4EF68DEB-5ADC-4CD4-B008-2433CA5E2083}" destId="{04378CDC-33C8-47C5-BEE1-1BBDA30E6621}" srcOrd="0" destOrd="0" presId="urn:microsoft.com/office/officeart/2018/2/layout/IconLabelList"/>
    <dgm:cxn modelId="{E7A3ACE5-5C48-405A-A360-78CAFCCCE26A}" type="presParOf" srcId="{4EF68DEB-5ADC-4CD4-B008-2433CA5E2083}" destId="{69A8023B-7569-4FD5-BDEB-F09FDD3D847C}" srcOrd="1" destOrd="0" presId="urn:microsoft.com/office/officeart/2018/2/layout/IconLabelList"/>
    <dgm:cxn modelId="{89B25F3D-A38F-4C40-B3C6-7C1D117736D8}" type="presParOf" srcId="{4EF68DEB-5ADC-4CD4-B008-2433CA5E2083}" destId="{433C1E45-6E43-4C65-9D78-48A7CB05B6C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12797F-90DB-406A-A7F0-899C9A84CA74}"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DD2036F9-CC2C-409B-BB6D-28FDBF38A1E8}">
      <dgm:prSet custT="1"/>
      <dgm:spPr/>
      <dgm:t>
        <a:bodyPr/>
        <a:lstStyle/>
        <a:p>
          <a:pPr>
            <a:lnSpc>
              <a:spcPct val="100000"/>
            </a:lnSpc>
            <a:defRPr cap="all"/>
          </a:pPr>
          <a:r>
            <a:rPr lang="en-US" sz="2000" b="0" i="0" cap="none" baseline="0"/>
            <a:t>Using a Web Browser</a:t>
          </a:r>
          <a:endParaRPr lang="en-US" sz="2000" cap="none" baseline="0"/>
        </a:p>
      </dgm:t>
    </dgm:pt>
    <dgm:pt modelId="{1CCB7C0B-89DE-4117-92CA-5366D0FFFAD8}" type="parTrans" cxnId="{14A211C3-E5CD-4FAD-B05A-51C982C0A536}">
      <dgm:prSet/>
      <dgm:spPr/>
      <dgm:t>
        <a:bodyPr/>
        <a:lstStyle/>
        <a:p>
          <a:endParaRPr lang="en-US"/>
        </a:p>
      </dgm:t>
    </dgm:pt>
    <dgm:pt modelId="{5E7B32FA-5626-4B0A-B755-A0FFCC2AA625}" type="sibTrans" cxnId="{14A211C3-E5CD-4FAD-B05A-51C982C0A536}">
      <dgm:prSet/>
      <dgm:spPr/>
      <dgm:t>
        <a:bodyPr/>
        <a:lstStyle/>
        <a:p>
          <a:endParaRPr lang="en-US"/>
        </a:p>
      </dgm:t>
    </dgm:pt>
    <dgm:pt modelId="{233AD2ED-0F79-44AE-8639-BFFA7030517B}">
      <dgm:prSet custT="1"/>
      <dgm:spPr/>
      <dgm:t>
        <a:bodyPr/>
        <a:lstStyle/>
        <a:p>
          <a:pPr>
            <a:lnSpc>
              <a:spcPct val="100000"/>
            </a:lnSpc>
            <a:defRPr cap="all"/>
          </a:pPr>
          <a:r>
            <a:rPr lang="en-US" sz="2000" b="0" i="0" cap="none" baseline="0"/>
            <a:t>Searching for Information</a:t>
          </a:r>
          <a:endParaRPr lang="en-US" sz="2000" cap="none" baseline="0"/>
        </a:p>
      </dgm:t>
    </dgm:pt>
    <dgm:pt modelId="{DD693727-C7F3-4772-B4FA-BA205EAC4623}" type="parTrans" cxnId="{B137AB54-78F1-4E23-A7FA-1481B4693704}">
      <dgm:prSet/>
      <dgm:spPr/>
      <dgm:t>
        <a:bodyPr/>
        <a:lstStyle/>
        <a:p>
          <a:endParaRPr lang="en-US"/>
        </a:p>
      </dgm:t>
    </dgm:pt>
    <dgm:pt modelId="{73087D1C-629F-4AC7-9F28-0D5A597E02D9}" type="sibTrans" cxnId="{B137AB54-78F1-4E23-A7FA-1481B4693704}">
      <dgm:prSet/>
      <dgm:spPr/>
      <dgm:t>
        <a:bodyPr/>
        <a:lstStyle/>
        <a:p>
          <a:endParaRPr lang="en-US"/>
        </a:p>
      </dgm:t>
    </dgm:pt>
    <dgm:pt modelId="{F23BDDE0-0547-4B97-BD4B-B773F77E9000}">
      <dgm:prSet custT="1"/>
      <dgm:spPr/>
      <dgm:t>
        <a:bodyPr/>
        <a:lstStyle/>
        <a:p>
          <a:pPr>
            <a:lnSpc>
              <a:spcPct val="100000"/>
            </a:lnSpc>
            <a:defRPr cap="all"/>
          </a:pPr>
          <a:r>
            <a:rPr lang="en-US" sz="2000" b="0" i="0" cap="none" baseline="0"/>
            <a:t> Websites</a:t>
          </a:r>
          <a:endParaRPr lang="en-US" sz="2000" cap="none" baseline="0"/>
        </a:p>
      </dgm:t>
    </dgm:pt>
    <dgm:pt modelId="{1D841FF9-2B19-4519-B1A1-B9D04AA29F8E}" type="parTrans" cxnId="{7F1840CC-8A5B-467C-B3A5-CBF874695BBD}">
      <dgm:prSet/>
      <dgm:spPr/>
      <dgm:t>
        <a:bodyPr/>
        <a:lstStyle/>
        <a:p>
          <a:endParaRPr lang="en-US"/>
        </a:p>
      </dgm:t>
    </dgm:pt>
    <dgm:pt modelId="{A9C21E23-2641-436D-9208-6307892E2AFE}" type="sibTrans" cxnId="{7F1840CC-8A5B-467C-B3A5-CBF874695BBD}">
      <dgm:prSet/>
      <dgm:spPr/>
      <dgm:t>
        <a:bodyPr/>
        <a:lstStyle/>
        <a:p>
          <a:endParaRPr lang="en-US"/>
        </a:p>
      </dgm:t>
    </dgm:pt>
    <dgm:pt modelId="{8D6702BC-5122-4CDC-BC59-03E0ACCF0433}" type="pres">
      <dgm:prSet presAssocID="{A612797F-90DB-406A-A7F0-899C9A84CA74}" presName="root" presStyleCnt="0">
        <dgm:presLayoutVars>
          <dgm:dir/>
          <dgm:resizeHandles val="exact"/>
        </dgm:presLayoutVars>
      </dgm:prSet>
      <dgm:spPr/>
    </dgm:pt>
    <dgm:pt modelId="{8D2EC5D1-BFBB-4CCA-A89E-E443196427F0}" type="pres">
      <dgm:prSet presAssocID="{DD2036F9-CC2C-409B-BB6D-28FDBF38A1E8}" presName="compNode" presStyleCnt="0"/>
      <dgm:spPr/>
    </dgm:pt>
    <dgm:pt modelId="{C9797392-E7B9-4CEA-91B9-3A16BA64980E}" type="pres">
      <dgm:prSet presAssocID="{DD2036F9-CC2C-409B-BB6D-28FDBF38A1E8}" presName="iconBgRect" presStyleLbl="bgShp" presStyleIdx="0" presStyleCnt="3"/>
      <dgm:spPr/>
    </dgm:pt>
    <dgm:pt modelId="{E2F04202-03CF-40F1-84F2-A09657B753E3}" type="pres">
      <dgm:prSet presAssocID="{DD2036F9-CC2C-409B-BB6D-28FDBF38A1E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itor"/>
        </a:ext>
      </dgm:extLst>
    </dgm:pt>
    <dgm:pt modelId="{ED5BC7BD-1B56-4355-BEBB-5A5D2C5D32EC}" type="pres">
      <dgm:prSet presAssocID="{DD2036F9-CC2C-409B-BB6D-28FDBF38A1E8}" presName="spaceRect" presStyleCnt="0"/>
      <dgm:spPr/>
    </dgm:pt>
    <dgm:pt modelId="{5AA735E8-5D09-4B86-BAE9-CE6AB621A7DF}" type="pres">
      <dgm:prSet presAssocID="{DD2036F9-CC2C-409B-BB6D-28FDBF38A1E8}" presName="textRect" presStyleLbl="revTx" presStyleIdx="0" presStyleCnt="3">
        <dgm:presLayoutVars>
          <dgm:chMax val="1"/>
          <dgm:chPref val="1"/>
        </dgm:presLayoutVars>
      </dgm:prSet>
      <dgm:spPr/>
    </dgm:pt>
    <dgm:pt modelId="{B89E7FD5-F894-48DF-885B-1E49085A1092}" type="pres">
      <dgm:prSet presAssocID="{5E7B32FA-5626-4B0A-B755-A0FFCC2AA625}" presName="sibTrans" presStyleCnt="0"/>
      <dgm:spPr/>
    </dgm:pt>
    <dgm:pt modelId="{C175ACA2-7019-4A3E-B088-B577B927D783}" type="pres">
      <dgm:prSet presAssocID="{233AD2ED-0F79-44AE-8639-BFFA7030517B}" presName="compNode" presStyleCnt="0"/>
      <dgm:spPr/>
    </dgm:pt>
    <dgm:pt modelId="{E4D30F78-174F-415E-B00E-B7AA3442AA9D}" type="pres">
      <dgm:prSet presAssocID="{233AD2ED-0F79-44AE-8639-BFFA7030517B}" presName="iconBgRect" presStyleLbl="bgShp" presStyleIdx="1" presStyleCnt="3"/>
      <dgm:spPr/>
    </dgm:pt>
    <dgm:pt modelId="{E2FC64E7-F4F8-4C49-B487-CBF09731FDE9}" type="pres">
      <dgm:prSet presAssocID="{233AD2ED-0F79-44AE-8639-BFFA7030517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search"/>
        </a:ext>
      </dgm:extLst>
    </dgm:pt>
    <dgm:pt modelId="{65DBF3BB-7299-4ED3-8B91-FC461F0EAC13}" type="pres">
      <dgm:prSet presAssocID="{233AD2ED-0F79-44AE-8639-BFFA7030517B}" presName="spaceRect" presStyleCnt="0"/>
      <dgm:spPr/>
    </dgm:pt>
    <dgm:pt modelId="{949B162A-5B67-4555-8863-0076D724ED87}" type="pres">
      <dgm:prSet presAssocID="{233AD2ED-0F79-44AE-8639-BFFA7030517B}" presName="textRect" presStyleLbl="revTx" presStyleIdx="1" presStyleCnt="3">
        <dgm:presLayoutVars>
          <dgm:chMax val="1"/>
          <dgm:chPref val="1"/>
        </dgm:presLayoutVars>
      </dgm:prSet>
      <dgm:spPr/>
    </dgm:pt>
    <dgm:pt modelId="{43078975-6EEB-42F6-ADD6-40E183A7FDAD}" type="pres">
      <dgm:prSet presAssocID="{73087D1C-629F-4AC7-9F28-0D5A597E02D9}" presName="sibTrans" presStyleCnt="0"/>
      <dgm:spPr/>
    </dgm:pt>
    <dgm:pt modelId="{DEDFBE60-5588-4814-89E5-7103A6F4B12D}" type="pres">
      <dgm:prSet presAssocID="{F23BDDE0-0547-4B97-BD4B-B773F77E9000}" presName="compNode" presStyleCnt="0"/>
      <dgm:spPr/>
    </dgm:pt>
    <dgm:pt modelId="{BBD1D960-0FC3-42E1-AA57-E69590489873}" type="pres">
      <dgm:prSet presAssocID="{F23BDDE0-0547-4B97-BD4B-B773F77E9000}" presName="iconBgRect" presStyleLbl="bgShp" presStyleIdx="2" presStyleCnt="3"/>
      <dgm:spPr/>
    </dgm:pt>
    <dgm:pt modelId="{EAD16175-27CB-412D-8F8A-19402FB18A77}" type="pres">
      <dgm:prSet presAssocID="{F23BDDE0-0547-4B97-BD4B-B773F77E900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aptop"/>
        </a:ext>
      </dgm:extLst>
    </dgm:pt>
    <dgm:pt modelId="{4744F41D-0E13-44C8-A3B1-DF02F4A9F7EF}" type="pres">
      <dgm:prSet presAssocID="{F23BDDE0-0547-4B97-BD4B-B773F77E9000}" presName="spaceRect" presStyleCnt="0"/>
      <dgm:spPr/>
    </dgm:pt>
    <dgm:pt modelId="{EFBB6AAF-FD7F-4B1B-92BA-46E6162E7E47}" type="pres">
      <dgm:prSet presAssocID="{F23BDDE0-0547-4B97-BD4B-B773F77E9000}" presName="textRect" presStyleLbl="revTx" presStyleIdx="2" presStyleCnt="3">
        <dgm:presLayoutVars>
          <dgm:chMax val="1"/>
          <dgm:chPref val="1"/>
        </dgm:presLayoutVars>
      </dgm:prSet>
      <dgm:spPr/>
    </dgm:pt>
  </dgm:ptLst>
  <dgm:cxnLst>
    <dgm:cxn modelId="{731DA422-422B-4FB2-AC6D-B3998F3CD915}" type="presOf" srcId="{DD2036F9-CC2C-409B-BB6D-28FDBF38A1E8}" destId="{5AA735E8-5D09-4B86-BAE9-CE6AB621A7DF}" srcOrd="0" destOrd="0" presId="urn:microsoft.com/office/officeart/2018/5/layout/IconCircleLabelList"/>
    <dgm:cxn modelId="{B137AB54-78F1-4E23-A7FA-1481B4693704}" srcId="{A612797F-90DB-406A-A7F0-899C9A84CA74}" destId="{233AD2ED-0F79-44AE-8639-BFFA7030517B}" srcOrd="1" destOrd="0" parTransId="{DD693727-C7F3-4772-B4FA-BA205EAC4623}" sibTransId="{73087D1C-629F-4AC7-9F28-0D5A597E02D9}"/>
    <dgm:cxn modelId="{7C715B9C-95BA-4A5A-868B-56F5892728A6}" type="presOf" srcId="{A612797F-90DB-406A-A7F0-899C9A84CA74}" destId="{8D6702BC-5122-4CDC-BC59-03E0ACCF0433}" srcOrd="0" destOrd="0" presId="urn:microsoft.com/office/officeart/2018/5/layout/IconCircleLabelList"/>
    <dgm:cxn modelId="{14A211C3-E5CD-4FAD-B05A-51C982C0A536}" srcId="{A612797F-90DB-406A-A7F0-899C9A84CA74}" destId="{DD2036F9-CC2C-409B-BB6D-28FDBF38A1E8}" srcOrd="0" destOrd="0" parTransId="{1CCB7C0B-89DE-4117-92CA-5366D0FFFAD8}" sibTransId="{5E7B32FA-5626-4B0A-B755-A0FFCC2AA625}"/>
    <dgm:cxn modelId="{7F1840CC-8A5B-467C-B3A5-CBF874695BBD}" srcId="{A612797F-90DB-406A-A7F0-899C9A84CA74}" destId="{F23BDDE0-0547-4B97-BD4B-B773F77E9000}" srcOrd="2" destOrd="0" parTransId="{1D841FF9-2B19-4519-B1A1-B9D04AA29F8E}" sibTransId="{A9C21E23-2641-436D-9208-6307892E2AFE}"/>
    <dgm:cxn modelId="{3CDD06CD-6006-4A96-B229-2026AE7EF645}" type="presOf" srcId="{233AD2ED-0F79-44AE-8639-BFFA7030517B}" destId="{949B162A-5B67-4555-8863-0076D724ED87}" srcOrd="0" destOrd="0" presId="urn:microsoft.com/office/officeart/2018/5/layout/IconCircleLabelList"/>
    <dgm:cxn modelId="{1D0392DB-52EE-4FF1-95B2-8DE7697066AB}" type="presOf" srcId="{F23BDDE0-0547-4B97-BD4B-B773F77E9000}" destId="{EFBB6AAF-FD7F-4B1B-92BA-46E6162E7E47}" srcOrd="0" destOrd="0" presId="urn:microsoft.com/office/officeart/2018/5/layout/IconCircleLabelList"/>
    <dgm:cxn modelId="{C5E15919-3788-4362-9429-F97825A7A300}" type="presParOf" srcId="{8D6702BC-5122-4CDC-BC59-03E0ACCF0433}" destId="{8D2EC5D1-BFBB-4CCA-A89E-E443196427F0}" srcOrd="0" destOrd="0" presId="urn:microsoft.com/office/officeart/2018/5/layout/IconCircleLabelList"/>
    <dgm:cxn modelId="{02E047A7-72CA-487F-AF0C-8B3303F56A4E}" type="presParOf" srcId="{8D2EC5D1-BFBB-4CCA-A89E-E443196427F0}" destId="{C9797392-E7B9-4CEA-91B9-3A16BA64980E}" srcOrd="0" destOrd="0" presId="urn:microsoft.com/office/officeart/2018/5/layout/IconCircleLabelList"/>
    <dgm:cxn modelId="{F16B2CA3-215D-4AA2-956F-68ADD623109F}" type="presParOf" srcId="{8D2EC5D1-BFBB-4CCA-A89E-E443196427F0}" destId="{E2F04202-03CF-40F1-84F2-A09657B753E3}" srcOrd="1" destOrd="0" presId="urn:microsoft.com/office/officeart/2018/5/layout/IconCircleLabelList"/>
    <dgm:cxn modelId="{6D72C5F5-A2E6-4CAC-8F32-FE07A09E084D}" type="presParOf" srcId="{8D2EC5D1-BFBB-4CCA-A89E-E443196427F0}" destId="{ED5BC7BD-1B56-4355-BEBB-5A5D2C5D32EC}" srcOrd="2" destOrd="0" presId="urn:microsoft.com/office/officeart/2018/5/layout/IconCircleLabelList"/>
    <dgm:cxn modelId="{E4D89B11-978C-4AAA-ABBC-97A0E341F6DE}" type="presParOf" srcId="{8D2EC5D1-BFBB-4CCA-A89E-E443196427F0}" destId="{5AA735E8-5D09-4B86-BAE9-CE6AB621A7DF}" srcOrd="3" destOrd="0" presId="urn:microsoft.com/office/officeart/2018/5/layout/IconCircleLabelList"/>
    <dgm:cxn modelId="{0D207E8F-E934-433D-B3FC-B4D47631C1EC}" type="presParOf" srcId="{8D6702BC-5122-4CDC-BC59-03E0ACCF0433}" destId="{B89E7FD5-F894-48DF-885B-1E49085A1092}" srcOrd="1" destOrd="0" presId="urn:microsoft.com/office/officeart/2018/5/layout/IconCircleLabelList"/>
    <dgm:cxn modelId="{217FB1C2-1227-43FD-B9BD-8996AA79F9F1}" type="presParOf" srcId="{8D6702BC-5122-4CDC-BC59-03E0ACCF0433}" destId="{C175ACA2-7019-4A3E-B088-B577B927D783}" srcOrd="2" destOrd="0" presId="urn:microsoft.com/office/officeart/2018/5/layout/IconCircleLabelList"/>
    <dgm:cxn modelId="{B66F31F8-7F87-45A9-AB90-50FB20F2B768}" type="presParOf" srcId="{C175ACA2-7019-4A3E-B088-B577B927D783}" destId="{E4D30F78-174F-415E-B00E-B7AA3442AA9D}" srcOrd="0" destOrd="0" presId="urn:microsoft.com/office/officeart/2018/5/layout/IconCircleLabelList"/>
    <dgm:cxn modelId="{DA609C7B-B5B8-41BC-B158-1453C43A17C1}" type="presParOf" srcId="{C175ACA2-7019-4A3E-B088-B577B927D783}" destId="{E2FC64E7-F4F8-4C49-B487-CBF09731FDE9}" srcOrd="1" destOrd="0" presId="urn:microsoft.com/office/officeart/2018/5/layout/IconCircleLabelList"/>
    <dgm:cxn modelId="{D84DE727-80A5-436A-B66F-6A139AF925D5}" type="presParOf" srcId="{C175ACA2-7019-4A3E-B088-B577B927D783}" destId="{65DBF3BB-7299-4ED3-8B91-FC461F0EAC13}" srcOrd="2" destOrd="0" presId="urn:microsoft.com/office/officeart/2018/5/layout/IconCircleLabelList"/>
    <dgm:cxn modelId="{C4F6A1DA-948F-42E7-82A1-5EBF37757340}" type="presParOf" srcId="{C175ACA2-7019-4A3E-B088-B577B927D783}" destId="{949B162A-5B67-4555-8863-0076D724ED87}" srcOrd="3" destOrd="0" presId="urn:microsoft.com/office/officeart/2018/5/layout/IconCircleLabelList"/>
    <dgm:cxn modelId="{2C1A209A-44FB-491D-99B1-E2622598DAEA}" type="presParOf" srcId="{8D6702BC-5122-4CDC-BC59-03E0ACCF0433}" destId="{43078975-6EEB-42F6-ADD6-40E183A7FDAD}" srcOrd="3" destOrd="0" presId="urn:microsoft.com/office/officeart/2018/5/layout/IconCircleLabelList"/>
    <dgm:cxn modelId="{7B21A0AE-737F-4FB1-9C62-DB58B645644E}" type="presParOf" srcId="{8D6702BC-5122-4CDC-BC59-03E0ACCF0433}" destId="{DEDFBE60-5588-4814-89E5-7103A6F4B12D}" srcOrd="4" destOrd="0" presId="urn:microsoft.com/office/officeart/2018/5/layout/IconCircleLabelList"/>
    <dgm:cxn modelId="{215DAF81-E4AA-4B52-892B-07D939989B94}" type="presParOf" srcId="{DEDFBE60-5588-4814-89E5-7103A6F4B12D}" destId="{BBD1D960-0FC3-42E1-AA57-E69590489873}" srcOrd="0" destOrd="0" presId="urn:microsoft.com/office/officeart/2018/5/layout/IconCircleLabelList"/>
    <dgm:cxn modelId="{1400D92C-A4E7-4609-8DEC-101400782846}" type="presParOf" srcId="{DEDFBE60-5588-4814-89E5-7103A6F4B12D}" destId="{EAD16175-27CB-412D-8F8A-19402FB18A77}" srcOrd="1" destOrd="0" presId="urn:microsoft.com/office/officeart/2018/5/layout/IconCircleLabelList"/>
    <dgm:cxn modelId="{ACE63680-68F0-4154-88CC-76369622B970}" type="presParOf" srcId="{DEDFBE60-5588-4814-89E5-7103A6F4B12D}" destId="{4744F41D-0E13-44C8-A3B1-DF02F4A9F7EF}" srcOrd="2" destOrd="0" presId="urn:microsoft.com/office/officeart/2018/5/layout/IconCircleLabelList"/>
    <dgm:cxn modelId="{24BDE754-10AC-4B4D-B586-47F7032A5CE8}" type="presParOf" srcId="{DEDFBE60-5588-4814-89E5-7103A6F4B12D}" destId="{EFBB6AAF-FD7F-4B1B-92BA-46E6162E7E47}"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80F5A9-E7EE-41C0-8221-96165DD27CC9}"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B36C2E99-3582-4285-9B48-6012DCC7D40F}">
      <dgm:prSet custT="1"/>
      <dgm:spPr/>
      <dgm:t>
        <a:bodyPr/>
        <a:lstStyle/>
        <a:p>
          <a:pPr>
            <a:lnSpc>
              <a:spcPct val="100000"/>
            </a:lnSpc>
            <a:defRPr cap="all"/>
          </a:pPr>
          <a:r>
            <a:rPr lang="en-AU" sz="2400" cap="none" baseline="0"/>
            <a:t>Security and Privacy Settings</a:t>
          </a:r>
          <a:endParaRPr lang="en-US" sz="2400" cap="none" baseline="0"/>
        </a:p>
      </dgm:t>
    </dgm:pt>
    <dgm:pt modelId="{61158084-A450-4C14-8DA6-39A1893850E1}" type="parTrans" cxnId="{C88C7E2D-095F-4899-A69C-4AD7F6F24B56}">
      <dgm:prSet/>
      <dgm:spPr/>
      <dgm:t>
        <a:bodyPr/>
        <a:lstStyle/>
        <a:p>
          <a:endParaRPr lang="en-US"/>
        </a:p>
      </dgm:t>
    </dgm:pt>
    <dgm:pt modelId="{FA4E1D6D-9320-45F5-B6F5-B9C90864B4AD}" type="sibTrans" cxnId="{C88C7E2D-095F-4899-A69C-4AD7F6F24B56}">
      <dgm:prSet/>
      <dgm:spPr/>
      <dgm:t>
        <a:bodyPr/>
        <a:lstStyle/>
        <a:p>
          <a:endParaRPr lang="en-US"/>
        </a:p>
      </dgm:t>
    </dgm:pt>
    <dgm:pt modelId="{1AA3871A-9697-4838-B29F-7578E8AA6A9A}">
      <dgm:prSet custT="1"/>
      <dgm:spPr/>
      <dgm:t>
        <a:bodyPr/>
        <a:lstStyle/>
        <a:p>
          <a:pPr>
            <a:lnSpc>
              <a:spcPct val="100000"/>
            </a:lnSpc>
            <a:defRPr cap="all"/>
          </a:pPr>
          <a:r>
            <a:rPr lang="en-AU" sz="2400" cap="none" baseline="0"/>
            <a:t>Safe online shopping</a:t>
          </a:r>
          <a:endParaRPr lang="en-US" sz="2400" cap="none" baseline="0"/>
        </a:p>
      </dgm:t>
    </dgm:pt>
    <dgm:pt modelId="{AE70ED0D-E201-4422-8372-0B2B0AD99327}" type="parTrans" cxnId="{2DF86816-90C5-40B0-9F27-8A5E33DAEEA2}">
      <dgm:prSet/>
      <dgm:spPr/>
      <dgm:t>
        <a:bodyPr/>
        <a:lstStyle/>
        <a:p>
          <a:endParaRPr lang="en-US"/>
        </a:p>
      </dgm:t>
    </dgm:pt>
    <dgm:pt modelId="{50E5C07C-3104-44C5-AAC8-5ED0B03893E3}" type="sibTrans" cxnId="{2DF86816-90C5-40B0-9F27-8A5E33DAEEA2}">
      <dgm:prSet/>
      <dgm:spPr/>
      <dgm:t>
        <a:bodyPr/>
        <a:lstStyle/>
        <a:p>
          <a:endParaRPr lang="en-US"/>
        </a:p>
      </dgm:t>
    </dgm:pt>
    <dgm:pt modelId="{531C96A5-8DAD-42C7-9530-10E3A915BBC5}">
      <dgm:prSet custT="1"/>
      <dgm:spPr/>
      <dgm:t>
        <a:bodyPr/>
        <a:lstStyle/>
        <a:p>
          <a:pPr>
            <a:lnSpc>
              <a:spcPct val="100000"/>
            </a:lnSpc>
            <a:defRPr cap="all"/>
          </a:pPr>
          <a:r>
            <a:rPr lang="en-AU" sz="2400" cap="none" baseline="0"/>
            <a:t>Protecting personal information</a:t>
          </a:r>
          <a:endParaRPr lang="en-US" sz="2400" cap="none" baseline="0"/>
        </a:p>
      </dgm:t>
    </dgm:pt>
    <dgm:pt modelId="{39CDC299-93AA-4F5D-8BBB-FD18356C43F5}" type="parTrans" cxnId="{69CA627C-2A1B-4A60-A91D-C75D5FC4196A}">
      <dgm:prSet/>
      <dgm:spPr/>
      <dgm:t>
        <a:bodyPr/>
        <a:lstStyle/>
        <a:p>
          <a:endParaRPr lang="en-US"/>
        </a:p>
      </dgm:t>
    </dgm:pt>
    <dgm:pt modelId="{01131849-E54F-4630-876F-DFBD60EDF164}" type="sibTrans" cxnId="{69CA627C-2A1B-4A60-A91D-C75D5FC4196A}">
      <dgm:prSet/>
      <dgm:spPr/>
      <dgm:t>
        <a:bodyPr/>
        <a:lstStyle/>
        <a:p>
          <a:endParaRPr lang="en-US"/>
        </a:p>
      </dgm:t>
    </dgm:pt>
    <dgm:pt modelId="{18066DE1-E74F-4A32-AE9B-D01B774E4B37}" type="pres">
      <dgm:prSet presAssocID="{AD80F5A9-E7EE-41C0-8221-96165DD27CC9}" presName="root" presStyleCnt="0">
        <dgm:presLayoutVars>
          <dgm:dir/>
          <dgm:resizeHandles val="exact"/>
        </dgm:presLayoutVars>
      </dgm:prSet>
      <dgm:spPr/>
    </dgm:pt>
    <dgm:pt modelId="{9907D2CA-1E99-4CE9-91E4-887AF36F14B1}" type="pres">
      <dgm:prSet presAssocID="{B36C2E99-3582-4285-9B48-6012DCC7D40F}" presName="compNode" presStyleCnt="0"/>
      <dgm:spPr/>
    </dgm:pt>
    <dgm:pt modelId="{FBF2032A-1E66-455D-AE41-7B96EE103653}" type="pres">
      <dgm:prSet presAssocID="{B36C2E99-3582-4285-9B48-6012DCC7D40F}" presName="iconBgRect" presStyleLbl="bgShp" presStyleIdx="0" presStyleCnt="3"/>
      <dgm:spPr/>
    </dgm:pt>
    <dgm:pt modelId="{D31BF3A3-C589-4339-8838-9AC8825376BE}" type="pres">
      <dgm:prSet presAssocID="{B36C2E99-3582-4285-9B48-6012DCC7D40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Lock"/>
        </a:ext>
      </dgm:extLst>
    </dgm:pt>
    <dgm:pt modelId="{31B2E397-D480-4C90-B403-C79B479CDFF6}" type="pres">
      <dgm:prSet presAssocID="{B36C2E99-3582-4285-9B48-6012DCC7D40F}" presName="spaceRect" presStyleCnt="0"/>
      <dgm:spPr/>
    </dgm:pt>
    <dgm:pt modelId="{AC89B2EA-AE9A-4347-A0A8-39B0260A41B8}" type="pres">
      <dgm:prSet presAssocID="{B36C2E99-3582-4285-9B48-6012DCC7D40F}" presName="textRect" presStyleLbl="revTx" presStyleIdx="0" presStyleCnt="3">
        <dgm:presLayoutVars>
          <dgm:chMax val="1"/>
          <dgm:chPref val="1"/>
        </dgm:presLayoutVars>
      </dgm:prSet>
      <dgm:spPr/>
    </dgm:pt>
    <dgm:pt modelId="{FBA6B480-85EF-43FC-984D-E08C6EED230D}" type="pres">
      <dgm:prSet presAssocID="{FA4E1D6D-9320-45F5-B6F5-B9C90864B4AD}" presName="sibTrans" presStyleCnt="0"/>
      <dgm:spPr/>
    </dgm:pt>
    <dgm:pt modelId="{B37AF598-61C3-4776-9184-3A9143460800}" type="pres">
      <dgm:prSet presAssocID="{1AA3871A-9697-4838-B29F-7578E8AA6A9A}" presName="compNode" presStyleCnt="0"/>
      <dgm:spPr/>
    </dgm:pt>
    <dgm:pt modelId="{1B3AFEE0-2918-43FE-8A72-7ED0D5FBAF51}" type="pres">
      <dgm:prSet presAssocID="{1AA3871A-9697-4838-B29F-7578E8AA6A9A}" presName="iconBgRect" presStyleLbl="bgShp" presStyleIdx="1" presStyleCnt="3"/>
      <dgm:spPr/>
    </dgm:pt>
    <dgm:pt modelId="{97E79355-3B45-4B5D-85FE-EAA9CC70ACDB}" type="pres">
      <dgm:prSet presAssocID="{1AA3871A-9697-4838-B29F-7578E8AA6A9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hopping cart"/>
        </a:ext>
      </dgm:extLst>
    </dgm:pt>
    <dgm:pt modelId="{34B47EE2-A781-4FEA-BA82-F46ACD4E3ED5}" type="pres">
      <dgm:prSet presAssocID="{1AA3871A-9697-4838-B29F-7578E8AA6A9A}" presName="spaceRect" presStyleCnt="0"/>
      <dgm:spPr/>
    </dgm:pt>
    <dgm:pt modelId="{C724CF93-EF17-4534-AA46-7FE98C9FE563}" type="pres">
      <dgm:prSet presAssocID="{1AA3871A-9697-4838-B29F-7578E8AA6A9A}" presName="textRect" presStyleLbl="revTx" presStyleIdx="1" presStyleCnt="3">
        <dgm:presLayoutVars>
          <dgm:chMax val="1"/>
          <dgm:chPref val="1"/>
        </dgm:presLayoutVars>
      </dgm:prSet>
      <dgm:spPr/>
    </dgm:pt>
    <dgm:pt modelId="{4978775A-C20D-4983-B33F-EF189EA04D56}" type="pres">
      <dgm:prSet presAssocID="{50E5C07C-3104-44C5-AAC8-5ED0B03893E3}" presName="sibTrans" presStyleCnt="0"/>
      <dgm:spPr/>
    </dgm:pt>
    <dgm:pt modelId="{1962E1D3-132B-46BB-8441-5F4DFD401A97}" type="pres">
      <dgm:prSet presAssocID="{531C96A5-8DAD-42C7-9530-10E3A915BBC5}" presName="compNode" presStyleCnt="0"/>
      <dgm:spPr/>
    </dgm:pt>
    <dgm:pt modelId="{9A44E51F-408D-4CAF-B737-F3111FAFAB61}" type="pres">
      <dgm:prSet presAssocID="{531C96A5-8DAD-42C7-9530-10E3A915BBC5}" presName="iconBgRect" presStyleLbl="bgShp" presStyleIdx="2" presStyleCnt="3"/>
      <dgm:spPr/>
    </dgm:pt>
    <dgm:pt modelId="{CEDB9783-2BE5-42BD-8BAA-6181A57C1B40}" type="pres">
      <dgm:prSet presAssocID="{531C96A5-8DAD-42C7-9530-10E3A915BBC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mployee Badge"/>
        </a:ext>
      </dgm:extLst>
    </dgm:pt>
    <dgm:pt modelId="{EC3E00FB-A503-4B0B-898A-7EA76C741E86}" type="pres">
      <dgm:prSet presAssocID="{531C96A5-8DAD-42C7-9530-10E3A915BBC5}" presName="spaceRect" presStyleCnt="0"/>
      <dgm:spPr/>
    </dgm:pt>
    <dgm:pt modelId="{B1037801-B743-4873-B3C4-354BEC72544E}" type="pres">
      <dgm:prSet presAssocID="{531C96A5-8DAD-42C7-9530-10E3A915BBC5}" presName="textRect" presStyleLbl="revTx" presStyleIdx="2" presStyleCnt="3">
        <dgm:presLayoutVars>
          <dgm:chMax val="1"/>
          <dgm:chPref val="1"/>
        </dgm:presLayoutVars>
      </dgm:prSet>
      <dgm:spPr/>
    </dgm:pt>
  </dgm:ptLst>
  <dgm:cxnLst>
    <dgm:cxn modelId="{797A9909-2FAA-47D0-8091-DE18A42CBA1E}" type="presOf" srcId="{1AA3871A-9697-4838-B29F-7578E8AA6A9A}" destId="{C724CF93-EF17-4534-AA46-7FE98C9FE563}" srcOrd="0" destOrd="0" presId="urn:microsoft.com/office/officeart/2018/5/layout/IconCircleLabelList"/>
    <dgm:cxn modelId="{7858B312-B9CD-4501-AF22-DBA01FBEF19F}" type="presOf" srcId="{AD80F5A9-E7EE-41C0-8221-96165DD27CC9}" destId="{18066DE1-E74F-4A32-AE9B-D01B774E4B37}" srcOrd="0" destOrd="0" presId="urn:microsoft.com/office/officeart/2018/5/layout/IconCircleLabelList"/>
    <dgm:cxn modelId="{2DF86816-90C5-40B0-9F27-8A5E33DAEEA2}" srcId="{AD80F5A9-E7EE-41C0-8221-96165DD27CC9}" destId="{1AA3871A-9697-4838-B29F-7578E8AA6A9A}" srcOrd="1" destOrd="0" parTransId="{AE70ED0D-E201-4422-8372-0B2B0AD99327}" sibTransId="{50E5C07C-3104-44C5-AAC8-5ED0B03893E3}"/>
    <dgm:cxn modelId="{00D4162C-6583-4DA9-86CA-EF31E37F11A2}" type="presOf" srcId="{B36C2E99-3582-4285-9B48-6012DCC7D40F}" destId="{AC89B2EA-AE9A-4347-A0A8-39B0260A41B8}" srcOrd="0" destOrd="0" presId="urn:microsoft.com/office/officeart/2018/5/layout/IconCircleLabelList"/>
    <dgm:cxn modelId="{C88C7E2D-095F-4899-A69C-4AD7F6F24B56}" srcId="{AD80F5A9-E7EE-41C0-8221-96165DD27CC9}" destId="{B36C2E99-3582-4285-9B48-6012DCC7D40F}" srcOrd="0" destOrd="0" parTransId="{61158084-A450-4C14-8DA6-39A1893850E1}" sibTransId="{FA4E1D6D-9320-45F5-B6F5-B9C90864B4AD}"/>
    <dgm:cxn modelId="{E2EABF63-25C7-42D3-8A04-AB641D2DF143}" type="presOf" srcId="{531C96A5-8DAD-42C7-9530-10E3A915BBC5}" destId="{B1037801-B743-4873-B3C4-354BEC72544E}" srcOrd="0" destOrd="0" presId="urn:microsoft.com/office/officeart/2018/5/layout/IconCircleLabelList"/>
    <dgm:cxn modelId="{69CA627C-2A1B-4A60-A91D-C75D5FC4196A}" srcId="{AD80F5A9-E7EE-41C0-8221-96165DD27CC9}" destId="{531C96A5-8DAD-42C7-9530-10E3A915BBC5}" srcOrd="2" destOrd="0" parTransId="{39CDC299-93AA-4F5D-8BBB-FD18356C43F5}" sibTransId="{01131849-E54F-4630-876F-DFBD60EDF164}"/>
    <dgm:cxn modelId="{BB5002F3-5717-4B87-AD0B-414F55AC6331}" type="presParOf" srcId="{18066DE1-E74F-4A32-AE9B-D01B774E4B37}" destId="{9907D2CA-1E99-4CE9-91E4-887AF36F14B1}" srcOrd="0" destOrd="0" presId="urn:microsoft.com/office/officeart/2018/5/layout/IconCircleLabelList"/>
    <dgm:cxn modelId="{A139B304-4D12-4212-BF4B-42F47C64EC29}" type="presParOf" srcId="{9907D2CA-1E99-4CE9-91E4-887AF36F14B1}" destId="{FBF2032A-1E66-455D-AE41-7B96EE103653}" srcOrd="0" destOrd="0" presId="urn:microsoft.com/office/officeart/2018/5/layout/IconCircleLabelList"/>
    <dgm:cxn modelId="{D260C60B-5380-4B2C-AC85-2689AFCA48BC}" type="presParOf" srcId="{9907D2CA-1E99-4CE9-91E4-887AF36F14B1}" destId="{D31BF3A3-C589-4339-8838-9AC8825376BE}" srcOrd="1" destOrd="0" presId="urn:microsoft.com/office/officeart/2018/5/layout/IconCircleLabelList"/>
    <dgm:cxn modelId="{C4634E33-2B79-4B5B-8E8A-E770688A2218}" type="presParOf" srcId="{9907D2CA-1E99-4CE9-91E4-887AF36F14B1}" destId="{31B2E397-D480-4C90-B403-C79B479CDFF6}" srcOrd="2" destOrd="0" presId="urn:microsoft.com/office/officeart/2018/5/layout/IconCircleLabelList"/>
    <dgm:cxn modelId="{763723AB-1DFD-49CD-8E68-65CED4F183CF}" type="presParOf" srcId="{9907D2CA-1E99-4CE9-91E4-887AF36F14B1}" destId="{AC89B2EA-AE9A-4347-A0A8-39B0260A41B8}" srcOrd="3" destOrd="0" presId="urn:microsoft.com/office/officeart/2018/5/layout/IconCircleLabelList"/>
    <dgm:cxn modelId="{26353A31-FFD9-4E12-8F4D-B92869B93598}" type="presParOf" srcId="{18066DE1-E74F-4A32-AE9B-D01B774E4B37}" destId="{FBA6B480-85EF-43FC-984D-E08C6EED230D}" srcOrd="1" destOrd="0" presId="urn:microsoft.com/office/officeart/2018/5/layout/IconCircleLabelList"/>
    <dgm:cxn modelId="{FDEEA388-15B7-4952-81BF-3CBFA0D55CAF}" type="presParOf" srcId="{18066DE1-E74F-4A32-AE9B-D01B774E4B37}" destId="{B37AF598-61C3-4776-9184-3A9143460800}" srcOrd="2" destOrd="0" presId="urn:microsoft.com/office/officeart/2018/5/layout/IconCircleLabelList"/>
    <dgm:cxn modelId="{2D43FB6E-4BB0-4220-989E-DE1972F6875D}" type="presParOf" srcId="{B37AF598-61C3-4776-9184-3A9143460800}" destId="{1B3AFEE0-2918-43FE-8A72-7ED0D5FBAF51}" srcOrd="0" destOrd="0" presId="urn:microsoft.com/office/officeart/2018/5/layout/IconCircleLabelList"/>
    <dgm:cxn modelId="{1505EA39-3EAB-4A94-B50A-7217D3FAB1A8}" type="presParOf" srcId="{B37AF598-61C3-4776-9184-3A9143460800}" destId="{97E79355-3B45-4B5D-85FE-EAA9CC70ACDB}" srcOrd="1" destOrd="0" presId="urn:microsoft.com/office/officeart/2018/5/layout/IconCircleLabelList"/>
    <dgm:cxn modelId="{BED215F3-437E-4505-848D-3D9316E745CD}" type="presParOf" srcId="{B37AF598-61C3-4776-9184-3A9143460800}" destId="{34B47EE2-A781-4FEA-BA82-F46ACD4E3ED5}" srcOrd="2" destOrd="0" presId="urn:microsoft.com/office/officeart/2018/5/layout/IconCircleLabelList"/>
    <dgm:cxn modelId="{5952E2AD-8B0C-4A79-B78A-444E0DD6CEA9}" type="presParOf" srcId="{B37AF598-61C3-4776-9184-3A9143460800}" destId="{C724CF93-EF17-4534-AA46-7FE98C9FE563}" srcOrd="3" destOrd="0" presId="urn:microsoft.com/office/officeart/2018/5/layout/IconCircleLabelList"/>
    <dgm:cxn modelId="{4B6978F5-3F3B-4B2C-BF7C-1CC473D4A5F9}" type="presParOf" srcId="{18066DE1-E74F-4A32-AE9B-D01B774E4B37}" destId="{4978775A-C20D-4983-B33F-EF189EA04D56}" srcOrd="3" destOrd="0" presId="urn:microsoft.com/office/officeart/2018/5/layout/IconCircleLabelList"/>
    <dgm:cxn modelId="{A1BF9257-1E1E-4F7A-BBDC-FA4DAFE2C189}" type="presParOf" srcId="{18066DE1-E74F-4A32-AE9B-D01B774E4B37}" destId="{1962E1D3-132B-46BB-8441-5F4DFD401A97}" srcOrd="4" destOrd="0" presId="urn:microsoft.com/office/officeart/2018/5/layout/IconCircleLabelList"/>
    <dgm:cxn modelId="{42DA6C32-9D5F-4998-8F5C-0FBD8EEAFCC9}" type="presParOf" srcId="{1962E1D3-132B-46BB-8441-5F4DFD401A97}" destId="{9A44E51F-408D-4CAF-B737-F3111FAFAB61}" srcOrd="0" destOrd="0" presId="urn:microsoft.com/office/officeart/2018/5/layout/IconCircleLabelList"/>
    <dgm:cxn modelId="{E50288FE-EB51-4BC5-BE9B-E24BD6C0CB10}" type="presParOf" srcId="{1962E1D3-132B-46BB-8441-5F4DFD401A97}" destId="{CEDB9783-2BE5-42BD-8BAA-6181A57C1B40}" srcOrd="1" destOrd="0" presId="urn:microsoft.com/office/officeart/2018/5/layout/IconCircleLabelList"/>
    <dgm:cxn modelId="{F36736A2-F7A9-4801-A2DB-9B6CD3D82AB6}" type="presParOf" srcId="{1962E1D3-132B-46BB-8441-5F4DFD401A97}" destId="{EC3E00FB-A503-4B0B-898A-7EA76C741E86}" srcOrd="2" destOrd="0" presId="urn:microsoft.com/office/officeart/2018/5/layout/IconCircleLabelList"/>
    <dgm:cxn modelId="{23EF7C03-E109-4B29-9EAC-2DCF33498C3D}" type="presParOf" srcId="{1962E1D3-132B-46BB-8441-5F4DFD401A97}" destId="{B1037801-B743-4873-B3C4-354BEC72544E}"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E38AD-3FC6-45D0-B34E-688141C95EFF}">
      <dsp:nvSpPr>
        <dsp:cNvPr id="0" name=""/>
        <dsp:cNvSpPr/>
      </dsp:nvSpPr>
      <dsp:spPr>
        <a:xfrm>
          <a:off x="1212569" y="453030"/>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6DBFF0-F1C7-4CC1-9F31-27B0ADBBBE88}">
      <dsp:nvSpPr>
        <dsp:cNvPr id="0" name=""/>
        <dsp:cNvSpPr/>
      </dsp:nvSpPr>
      <dsp:spPr>
        <a:xfrm>
          <a:off x="417971"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AU" sz="2000" kern="1200">
              <a:latin typeface="Kanit (Body)"/>
            </a:rPr>
            <a:t>What is the internet</a:t>
          </a:r>
          <a:endParaRPr lang="en-US" sz="2000" kern="1200">
            <a:latin typeface="Kanit (Body)"/>
          </a:endParaRPr>
        </a:p>
      </dsp:txBody>
      <dsp:txXfrm>
        <a:off x="417971" y="2109919"/>
        <a:ext cx="2889450" cy="720000"/>
      </dsp:txXfrm>
    </dsp:sp>
    <dsp:sp modelId="{A8FDBED9-1FA7-4A06-B2D2-6A82CC605E2A}">
      <dsp:nvSpPr>
        <dsp:cNvPr id="0" name=""/>
        <dsp:cNvSpPr/>
      </dsp:nvSpPr>
      <dsp:spPr>
        <a:xfrm>
          <a:off x="4607673" y="453030"/>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D3C6B6-CF08-4A73-A5A1-821EBB88D088}">
      <dsp:nvSpPr>
        <dsp:cNvPr id="0" name=""/>
        <dsp:cNvSpPr/>
      </dsp:nvSpPr>
      <dsp:spPr>
        <a:xfrm>
          <a:off x="3813075"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AU" sz="2000" kern="1200">
              <a:latin typeface="Kanit (Body)"/>
            </a:rPr>
            <a:t>Requirements (device, internet connection)</a:t>
          </a:r>
          <a:endParaRPr lang="en-US" sz="2000" kern="1200">
            <a:latin typeface="Kanit (Body)"/>
          </a:endParaRPr>
        </a:p>
      </dsp:txBody>
      <dsp:txXfrm>
        <a:off x="3813075" y="2109919"/>
        <a:ext cx="2889450" cy="720000"/>
      </dsp:txXfrm>
    </dsp:sp>
    <dsp:sp modelId="{04378CDC-33C8-47C5-BEE1-1BBDA30E6621}">
      <dsp:nvSpPr>
        <dsp:cNvPr id="0" name=""/>
        <dsp:cNvSpPr/>
      </dsp:nvSpPr>
      <dsp:spPr>
        <a:xfrm>
          <a:off x="8002777" y="453030"/>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3C1E45-6E43-4C65-9D78-48A7CB05B6CC}">
      <dsp:nvSpPr>
        <dsp:cNvPr id="0" name=""/>
        <dsp:cNvSpPr/>
      </dsp:nvSpPr>
      <dsp:spPr>
        <a:xfrm>
          <a:off x="7208178"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AU" sz="2000" kern="1200">
              <a:latin typeface="Kanit (Body)"/>
            </a:rPr>
            <a:t>How to connect to the internet</a:t>
          </a:r>
          <a:endParaRPr lang="en-US" sz="2000" kern="1200">
            <a:latin typeface="Kanit (Body)"/>
          </a:endParaRPr>
        </a:p>
      </dsp:txBody>
      <dsp:txXfrm>
        <a:off x="7208178" y="2109919"/>
        <a:ext cx="28894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797392-E7B9-4CEA-91B9-3A16BA64980E}">
      <dsp:nvSpPr>
        <dsp:cNvPr id="0" name=""/>
        <dsp:cNvSpPr/>
      </dsp:nvSpPr>
      <dsp:spPr>
        <a:xfrm>
          <a:off x="679050"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04202-03CF-40F1-84F2-A09657B753E3}">
      <dsp:nvSpPr>
        <dsp:cNvPr id="0" name=""/>
        <dsp:cNvSpPr/>
      </dsp:nvSpPr>
      <dsp:spPr>
        <a:xfrm>
          <a:off x="1081237" y="44616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A735E8-5D09-4B86-BAE9-CE6AB621A7DF}">
      <dsp:nvSpPr>
        <dsp:cNvPr id="0" name=""/>
        <dsp:cNvSpPr/>
      </dsp:nvSpPr>
      <dsp:spPr>
        <a:xfrm>
          <a:off x="75768"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b="0" i="0" kern="1200" cap="none" baseline="0"/>
            <a:t>Using a Web Browser</a:t>
          </a:r>
          <a:endParaRPr lang="en-US" sz="2000" kern="1200" cap="none" baseline="0"/>
        </a:p>
      </dsp:txBody>
      <dsp:txXfrm>
        <a:off x="75768" y="2518975"/>
        <a:ext cx="3093750" cy="720000"/>
      </dsp:txXfrm>
    </dsp:sp>
    <dsp:sp modelId="{E4D30F78-174F-415E-B00E-B7AA3442AA9D}">
      <dsp:nvSpPr>
        <dsp:cNvPr id="0" name=""/>
        <dsp:cNvSpPr/>
      </dsp:nvSpPr>
      <dsp:spPr>
        <a:xfrm>
          <a:off x="4314206"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C64E7-F4F8-4C49-B487-CBF09731FDE9}">
      <dsp:nvSpPr>
        <dsp:cNvPr id="0" name=""/>
        <dsp:cNvSpPr/>
      </dsp:nvSpPr>
      <dsp:spPr>
        <a:xfrm>
          <a:off x="4716393" y="446162"/>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9B162A-5B67-4555-8863-0076D724ED87}">
      <dsp:nvSpPr>
        <dsp:cNvPr id="0" name=""/>
        <dsp:cNvSpPr/>
      </dsp:nvSpPr>
      <dsp:spPr>
        <a:xfrm>
          <a:off x="3710925"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b="0" i="0" kern="1200" cap="none" baseline="0"/>
            <a:t>Searching for Information</a:t>
          </a:r>
          <a:endParaRPr lang="en-US" sz="2000" kern="1200" cap="none" baseline="0"/>
        </a:p>
      </dsp:txBody>
      <dsp:txXfrm>
        <a:off x="3710925" y="2518975"/>
        <a:ext cx="3093750" cy="720000"/>
      </dsp:txXfrm>
    </dsp:sp>
    <dsp:sp modelId="{BBD1D960-0FC3-42E1-AA57-E69590489873}">
      <dsp:nvSpPr>
        <dsp:cNvPr id="0" name=""/>
        <dsp:cNvSpPr/>
      </dsp:nvSpPr>
      <dsp:spPr>
        <a:xfrm>
          <a:off x="7949362"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D16175-27CB-412D-8F8A-19402FB18A77}">
      <dsp:nvSpPr>
        <dsp:cNvPr id="0" name=""/>
        <dsp:cNvSpPr/>
      </dsp:nvSpPr>
      <dsp:spPr>
        <a:xfrm>
          <a:off x="8351550" y="44616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BB6AAF-FD7F-4B1B-92BA-46E6162E7E47}">
      <dsp:nvSpPr>
        <dsp:cNvPr id="0" name=""/>
        <dsp:cNvSpPr/>
      </dsp:nvSpPr>
      <dsp:spPr>
        <a:xfrm>
          <a:off x="7346081"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b="0" i="0" kern="1200" cap="none" baseline="0"/>
            <a:t> Websites</a:t>
          </a:r>
          <a:endParaRPr lang="en-US" sz="2000" kern="1200" cap="none" baseline="0"/>
        </a:p>
      </dsp:txBody>
      <dsp:txXfrm>
        <a:off x="7346081" y="2518975"/>
        <a:ext cx="309375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2032A-1E66-455D-AE41-7B96EE103653}">
      <dsp:nvSpPr>
        <dsp:cNvPr id="0" name=""/>
        <dsp:cNvSpPr/>
      </dsp:nvSpPr>
      <dsp:spPr>
        <a:xfrm>
          <a:off x="928800" y="10224"/>
          <a:ext cx="1784250" cy="1784250"/>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1BF3A3-C589-4339-8838-9AC8825376BE}">
      <dsp:nvSpPr>
        <dsp:cNvPr id="0" name=""/>
        <dsp:cNvSpPr/>
      </dsp:nvSpPr>
      <dsp:spPr>
        <a:xfrm>
          <a:off x="1309050" y="390474"/>
          <a:ext cx="1023750" cy="10237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9B2EA-AE9A-4347-A0A8-39B0260A41B8}">
      <dsp:nvSpPr>
        <dsp:cNvPr id="0" name=""/>
        <dsp:cNvSpPr/>
      </dsp:nvSpPr>
      <dsp:spPr>
        <a:xfrm>
          <a:off x="358425" y="2350225"/>
          <a:ext cx="2925000" cy="92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AU" sz="2400" kern="1200" cap="none" baseline="0"/>
            <a:t>Security and Privacy Settings</a:t>
          </a:r>
          <a:endParaRPr lang="en-US" sz="2400" kern="1200" cap="none" baseline="0"/>
        </a:p>
      </dsp:txBody>
      <dsp:txXfrm>
        <a:off x="358425" y="2350225"/>
        <a:ext cx="2925000" cy="922500"/>
      </dsp:txXfrm>
    </dsp:sp>
    <dsp:sp modelId="{1B3AFEE0-2918-43FE-8A72-7ED0D5FBAF51}">
      <dsp:nvSpPr>
        <dsp:cNvPr id="0" name=""/>
        <dsp:cNvSpPr/>
      </dsp:nvSpPr>
      <dsp:spPr>
        <a:xfrm>
          <a:off x="4365675" y="10224"/>
          <a:ext cx="1784250" cy="1784250"/>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E79355-3B45-4B5D-85FE-EAA9CC70ACDB}">
      <dsp:nvSpPr>
        <dsp:cNvPr id="0" name=""/>
        <dsp:cNvSpPr/>
      </dsp:nvSpPr>
      <dsp:spPr>
        <a:xfrm>
          <a:off x="4745925" y="390474"/>
          <a:ext cx="1023750" cy="10237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24CF93-EF17-4534-AA46-7FE98C9FE563}">
      <dsp:nvSpPr>
        <dsp:cNvPr id="0" name=""/>
        <dsp:cNvSpPr/>
      </dsp:nvSpPr>
      <dsp:spPr>
        <a:xfrm>
          <a:off x="3795300" y="2350225"/>
          <a:ext cx="2925000" cy="92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AU" sz="2400" kern="1200" cap="none" baseline="0"/>
            <a:t>Safe online shopping</a:t>
          </a:r>
          <a:endParaRPr lang="en-US" sz="2400" kern="1200" cap="none" baseline="0"/>
        </a:p>
      </dsp:txBody>
      <dsp:txXfrm>
        <a:off x="3795300" y="2350225"/>
        <a:ext cx="2925000" cy="922500"/>
      </dsp:txXfrm>
    </dsp:sp>
    <dsp:sp modelId="{9A44E51F-408D-4CAF-B737-F3111FAFAB61}">
      <dsp:nvSpPr>
        <dsp:cNvPr id="0" name=""/>
        <dsp:cNvSpPr/>
      </dsp:nvSpPr>
      <dsp:spPr>
        <a:xfrm>
          <a:off x="7802550" y="10224"/>
          <a:ext cx="1784250" cy="1784250"/>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DB9783-2BE5-42BD-8BAA-6181A57C1B40}">
      <dsp:nvSpPr>
        <dsp:cNvPr id="0" name=""/>
        <dsp:cNvSpPr/>
      </dsp:nvSpPr>
      <dsp:spPr>
        <a:xfrm>
          <a:off x="8182800" y="390474"/>
          <a:ext cx="1023750" cy="10237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037801-B743-4873-B3C4-354BEC72544E}">
      <dsp:nvSpPr>
        <dsp:cNvPr id="0" name=""/>
        <dsp:cNvSpPr/>
      </dsp:nvSpPr>
      <dsp:spPr>
        <a:xfrm>
          <a:off x="7232175" y="2350225"/>
          <a:ext cx="2925000" cy="92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en-AU" sz="2400" kern="1200" cap="none" baseline="0"/>
            <a:t>Protecting personal information</a:t>
          </a:r>
          <a:endParaRPr lang="en-US" sz="2400" kern="1200" cap="none" baseline="0"/>
        </a:p>
      </dsp:txBody>
      <dsp:txXfrm>
        <a:off x="7232175" y="2350225"/>
        <a:ext cx="2925000" cy="9225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1E23A5-C634-4226-2AA6-3645DE74EC7C}"/>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FCEB7D73-9E99-D904-FF8B-2FC0624B947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a:t>
            </a:r>
          </a:p>
        </p:txBody>
      </p:sp>
      <p:sp>
        <p:nvSpPr>
          <p:cNvPr id="4" name="Footer Placeholder 3">
            <a:extLst>
              <a:ext uri="{FF2B5EF4-FFF2-40B4-BE49-F238E27FC236}">
                <a16:creationId xmlns:a16="http://schemas.microsoft.com/office/drawing/2014/main" id="{9ED38932-FD9D-FAD1-B493-AB638ECD53AD}"/>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CRC Champion - Pilot - Training. digitalinclusion@wacoss.org.au</a:t>
            </a:r>
            <a:endParaRPr lang="en-AU"/>
          </a:p>
        </p:txBody>
      </p:sp>
      <p:sp>
        <p:nvSpPr>
          <p:cNvPr id="5" name="Slide Number Placeholder 4">
            <a:extLst>
              <a:ext uri="{FF2B5EF4-FFF2-40B4-BE49-F238E27FC236}">
                <a16:creationId xmlns:a16="http://schemas.microsoft.com/office/drawing/2014/main" id="{A3BA1A54-4AA7-6D21-57B1-CB0B3C925CBD}"/>
              </a:ext>
            </a:extLst>
          </p:cNvPr>
          <p:cNvSpPr>
            <a:spLocks noGrp="1"/>
          </p:cNvSpPr>
          <p:nvPr>
            <p:ph type="sldNum" sz="quarter" idx="3"/>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D4AB9D1-D40E-4FE1-B3C6-3943EA2B9113}" type="slidenum">
              <a:rPr lang="en-AU" altLang="en-US"/>
              <a:pPr>
                <a:defRPr/>
              </a:pPr>
              <a:t>‹#›</a:t>
            </a:fld>
            <a:endParaRPr lang="en-AU"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C45613-2B78-DE8A-7EB3-2BA5B3CB2C1B}"/>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E413E168-A53B-9C2F-FA05-EBBCCB06D53D}"/>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	</a:t>
            </a:r>
          </a:p>
        </p:txBody>
      </p:sp>
      <p:sp>
        <p:nvSpPr>
          <p:cNvPr id="4" name="Slide Image Placeholder 3">
            <a:extLst>
              <a:ext uri="{FF2B5EF4-FFF2-40B4-BE49-F238E27FC236}">
                <a16:creationId xmlns:a16="http://schemas.microsoft.com/office/drawing/2014/main" id="{F2282288-45D2-D2DF-0B53-AD624DAEBFE5}"/>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a:extLst>
              <a:ext uri="{FF2B5EF4-FFF2-40B4-BE49-F238E27FC236}">
                <a16:creationId xmlns:a16="http://schemas.microsoft.com/office/drawing/2014/main" id="{EC744FBF-1B2F-A88A-D326-4FBA9E19E047}"/>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a:extLst>
              <a:ext uri="{FF2B5EF4-FFF2-40B4-BE49-F238E27FC236}">
                <a16:creationId xmlns:a16="http://schemas.microsoft.com/office/drawing/2014/main" id="{9A6242C4-0024-4AC5-A7DF-7002D5F1BAE7}"/>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Project CRC Champion - Pilot - Training</a:t>
            </a:r>
            <a:endParaRPr lang="en-AU"/>
          </a:p>
        </p:txBody>
      </p:sp>
      <p:sp>
        <p:nvSpPr>
          <p:cNvPr id="7" name="Slide Number Placeholder 6">
            <a:extLst>
              <a:ext uri="{FF2B5EF4-FFF2-40B4-BE49-F238E27FC236}">
                <a16:creationId xmlns:a16="http://schemas.microsoft.com/office/drawing/2014/main" id="{EC4C9484-8AD6-D3AA-5383-F8A388DEFB3C}"/>
              </a:ext>
            </a:extLst>
          </p:cNvPr>
          <p:cNvSpPr>
            <a:spLocks noGrp="1"/>
          </p:cNvSpPr>
          <p:nvPr>
            <p:ph type="sldNum" sz="quarter" idx="5"/>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0D6E2039-60C8-43C7-8691-7B55BCC41598}"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8612527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400" dirty="0"/>
              <a:t>Discuss the things on this list that were not found – or anything else that a participant suggests.</a:t>
            </a:r>
          </a:p>
        </p:txBody>
      </p:sp>
    </p:spTree>
    <p:extLst>
      <p:ext uri="{BB962C8B-B14F-4D97-AF65-F5344CB8AC3E}">
        <p14:creationId xmlns:p14="http://schemas.microsoft.com/office/powerpoint/2010/main" val="3235500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00025"/>
            <a:ext cx="5953125" cy="3349625"/>
          </a:xfrm>
        </p:spPr>
      </p:sp>
      <p:sp>
        <p:nvSpPr>
          <p:cNvPr id="3" name="Notes Placeholder 2"/>
          <p:cNvSpPr>
            <a:spLocks noGrp="1"/>
          </p:cNvSpPr>
          <p:nvPr>
            <p:ph type="body" idx="1"/>
          </p:nvPr>
        </p:nvSpPr>
        <p:spPr>
          <a:xfrm>
            <a:off x="422275" y="3710394"/>
            <a:ext cx="5953124" cy="3908614"/>
          </a:xfrm>
        </p:spPr>
        <p:txBody>
          <a:bodyPr/>
          <a:lstStyle/>
          <a:p>
            <a:pPr algn="l">
              <a:spcBef>
                <a:spcPts val="0"/>
              </a:spcBef>
              <a:spcAft>
                <a:spcPts val="0"/>
              </a:spcAft>
            </a:pPr>
            <a:r>
              <a:rPr lang="en-US" b="1" i="0" dirty="0">
                <a:solidFill>
                  <a:srgbClr val="242424"/>
                </a:solidFill>
                <a:effectLst/>
              </a:rPr>
              <a:t>Using a Web Browser:</a:t>
            </a:r>
            <a:endParaRPr lang="en-US" b="0" i="0" dirty="0">
              <a:solidFill>
                <a:srgbClr val="242424"/>
              </a:solidFill>
              <a:effectLst/>
            </a:endParaRP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Start with using a web browser. A web browser is a program that lets you look at websites on the internet.  web browsers are Chrome, Firefox, and Safari.</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To open a web browser, find the icon on your device and click on it. Once it's open, you can type a web address or search term in the address bar at the top.</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For example, if you want to visit the ABC News website, you can type 'www.abc.net.au' in the address bar and press Enter.</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Has anyone used a web browser before? What was your experience like?</a:t>
            </a:r>
          </a:p>
          <a:p>
            <a:pPr algn="l">
              <a:spcBef>
                <a:spcPts val="0"/>
              </a:spcBef>
              <a:spcAft>
                <a:spcPts val="0"/>
              </a:spcAft>
            </a:pPr>
            <a:endParaRPr lang="en-US" b="1" i="0" dirty="0">
              <a:solidFill>
                <a:srgbClr val="242424"/>
              </a:solidFill>
              <a:effectLst/>
            </a:endParaRPr>
          </a:p>
          <a:p>
            <a:pPr algn="l">
              <a:spcBef>
                <a:spcPts val="0"/>
              </a:spcBef>
              <a:spcAft>
                <a:spcPts val="0"/>
              </a:spcAft>
            </a:pPr>
            <a:r>
              <a:rPr lang="en-US" b="1" i="0" dirty="0">
                <a:solidFill>
                  <a:srgbClr val="242424"/>
                </a:solidFill>
                <a:effectLst/>
              </a:rPr>
              <a:t>Searching for Information:</a:t>
            </a:r>
            <a:endParaRPr lang="en-US" b="0" i="0" dirty="0">
              <a:solidFill>
                <a:srgbClr val="242424"/>
              </a:solidFill>
              <a:effectLst/>
            </a:endParaRP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Next, talk about searching for information. You can use search engines like Google or Bing to find information on the internet.</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To search for something, type your question or keywords into the search bar and press Enter. The search engine will show you a list of websites that might have the information you need.</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For example, if you want to find a recipe for spaghetti </a:t>
            </a:r>
            <a:r>
              <a:rPr lang="en-US" b="0" i="0" dirty="0" err="1">
                <a:solidFill>
                  <a:srgbClr val="242424"/>
                </a:solidFill>
                <a:effectLst/>
              </a:rPr>
              <a:t>bolognese</a:t>
            </a:r>
            <a:r>
              <a:rPr lang="en-US" b="0" i="0" dirty="0">
                <a:solidFill>
                  <a:srgbClr val="242424"/>
                </a:solidFill>
                <a:effectLst/>
              </a:rPr>
              <a:t>, you can type 'spaghetti </a:t>
            </a:r>
            <a:r>
              <a:rPr lang="en-US" b="0" i="0" dirty="0" err="1">
                <a:solidFill>
                  <a:srgbClr val="242424"/>
                </a:solidFill>
                <a:effectLst/>
              </a:rPr>
              <a:t>bolognese</a:t>
            </a:r>
            <a:r>
              <a:rPr lang="en-US" b="0" i="0" dirty="0">
                <a:solidFill>
                  <a:srgbClr val="242424"/>
                </a:solidFill>
                <a:effectLst/>
              </a:rPr>
              <a:t> recipe' into the search bar.</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What kinds of things have you searched for online before?</a:t>
            </a:r>
          </a:p>
          <a:p>
            <a:pPr algn="l">
              <a:spcBef>
                <a:spcPts val="0"/>
              </a:spcBef>
              <a:spcAft>
                <a:spcPts val="0"/>
              </a:spcAft>
            </a:pPr>
            <a:endParaRPr lang="en-US" b="1" i="0" dirty="0">
              <a:solidFill>
                <a:srgbClr val="242424"/>
              </a:solidFill>
              <a:effectLst/>
            </a:endParaRPr>
          </a:p>
          <a:p>
            <a:pPr algn="l">
              <a:spcBef>
                <a:spcPts val="0"/>
              </a:spcBef>
              <a:spcAft>
                <a:spcPts val="0"/>
              </a:spcAft>
            </a:pPr>
            <a:r>
              <a:rPr lang="en-US" b="1" i="0" dirty="0">
                <a:solidFill>
                  <a:srgbClr val="242424"/>
                </a:solidFill>
                <a:effectLst/>
              </a:rPr>
              <a:t>Websites:</a:t>
            </a:r>
            <a:endParaRPr lang="en-US" b="0" i="0" dirty="0">
              <a:solidFill>
                <a:srgbClr val="242424"/>
              </a:solidFill>
              <a:effectLst/>
            </a:endParaRP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Finally, let's look at some  websites and what you can use them for.</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News websites like ABC News or The Guardian let you read the latest news.</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Social media sites like Facebook and Instagram help you stay in touch with people.</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Government websites like </a:t>
            </a:r>
            <a:r>
              <a:rPr lang="en-US" b="0" i="0" dirty="0" err="1">
                <a:solidFill>
                  <a:srgbClr val="242424"/>
                </a:solidFill>
                <a:effectLst/>
              </a:rPr>
              <a:t>myGov</a:t>
            </a:r>
            <a:r>
              <a:rPr lang="en-US" b="0" i="0" dirty="0">
                <a:solidFill>
                  <a:srgbClr val="242424"/>
                </a:solidFill>
                <a:effectLst/>
              </a:rPr>
              <a:t> let you access services like Medicare and Centrelink.</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Shopping sites like eBay and Amazon let you buy things online.</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These are a few examples. There are websites for almost anything you can think of!</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What are some websites you have heard of or used before?</a:t>
            </a:r>
          </a:p>
          <a:p>
            <a:pPr>
              <a:spcBef>
                <a:spcPts val="0"/>
              </a:spcBef>
              <a:spcAft>
                <a:spcPts val="0"/>
              </a:spcAft>
            </a:pPr>
            <a:endParaRPr lang="en-AU" dirty="0"/>
          </a:p>
        </p:txBody>
      </p:sp>
    </p:spTree>
    <p:extLst>
      <p:ext uri="{BB962C8B-B14F-4D97-AF65-F5344CB8AC3E}">
        <p14:creationId xmlns:p14="http://schemas.microsoft.com/office/powerpoint/2010/main" val="1157734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88925"/>
            <a:ext cx="5953125" cy="3349625"/>
          </a:xfrm>
        </p:spPr>
      </p:sp>
      <p:sp>
        <p:nvSpPr>
          <p:cNvPr id="3" name="Notes Placeholder 2"/>
          <p:cNvSpPr>
            <a:spLocks noGrp="1"/>
          </p:cNvSpPr>
          <p:nvPr>
            <p:ph type="body" idx="1"/>
          </p:nvPr>
        </p:nvSpPr>
        <p:spPr>
          <a:xfrm>
            <a:off x="422275" y="3799294"/>
            <a:ext cx="5953124" cy="3908614"/>
          </a:xfrm>
        </p:spPr>
        <p:txBody>
          <a:bodyPr/>
          <a:lstStyle/>
          <a:p>
            <a:pPr algn="l">
              <a:spcBef>
                <a:spcPts val="0"/>
              </a:spcBef>
              <a:spcAft>
                <a:spcPts val="0"/>
              </a:spcAft>
            </a:pPr>
            <a:r>
              <a:rPr lang="en-US" b="1" i="0" dirty="0">
                <a:solidFill>
                  <a:srgbClr val="242424"/>
                </a:solidFill>
                <a:effectLst/>
              </a:rPr>
              <a:t>Managing Security and Privacy Settings:</a:t>
            </a:r>
            <a:endParaRPr lang="en-US" b="0" i="0" dirty="0">
              <a:solidFill>
                <a:srgbClr val="242424"/>
              </a:solidFill>
              <a:effectLst/>
            </a:endParaRPr>
          </a:p>
          <a:p>
            <a:pPr algn="l">
              <a:spcBef>
                <a:spcPts val="0"/>
              </a:spcBef>
              <a:spcAft>
                <a:spcPts val="0"/>
              </a:spcAft>
            </a:pPr>
            <a:r>
              <a:rPr lang="en-US" b="1" i="0" dirty="0">
                <a:solidFill>
                  <a:srgbClr val="242424"/>
                </a:solidFill>
                <a:effectLst/>
              </a:rPr>
              <a:t>Strong and Safe Passwords:</a:t>
            </a:r>
            <a:endParaRPr lang="en-US" b="0" i="0" dirty="0">
              <a:solidFill>
                <a:srgbClr val="242424"/>
              </a:solidFill>
              <a:effectLst/>
            </a:endParaRP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Start by talking about passwords. A strong password is your first line of </a:t>
            </a:r>
            <a:r>
              <a:rPr lang="en-US" b="0" i="0" dirty="0" err="1">
                <a:solidFill>
                  <a:srgbClr val="242424"/>
                </a:solidFill>
                <a:effectLst/>
              </a:rPr>
              <a:t>defence</a:t>
            </a:r>
            <a:r>
              <a:rPr lang="en-US" b="0" i="0" dirty="0">
                <a:solidFill>
                  <a:srgbClr val="242424"/>
                </a:solidFill>
                <a:effectLst/>
              </a:rPr>
              <a:t> online. Instead of a short password, it's better to use a passphrase – a longer string of words that you can remember easily.</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A good passphrase could be something like '</a:t>
            </a:r>
            <a:r>
              <a:rPr lang="en-US" b="0" i="0" dirty="0" err="1">
                <a:solidFill>
                  <a:srgbClr val="242424"/>
                </a:solidFill>
                <a:effectLst/>
              </a:rPr>
              <a:t>SunnyBeachSwimmingEnjoy</a:t>
            </a:r>
            <a:r>
              <a:rPr lang="en-US" b="0" i="0" dirty="0">
                <a:solidFill>
                  <a:srgbClr val="242424"/>
                </a:solidFill>
                <a:effectLst/>
              </a:rPr>
              <a:t>' or ‘</a:t>
            </a:r>
            <a:r>
              <a:rPr lang="en-US" b="0" i="0" dirty="0" err="1">
                <a:solidFill>
                  <a:srgbClr val="242424"/>
                </a:solidFill>
                <a:effectLst/>
              </a:rPr>
              <a:t>mydoglovestorunafterfastcars</a:t>
            </a:r>
            <a:r>
              <a:rPr lang="en-US" b="0" i="0" dirty="0">
                <a:solidFill>
                  <a:srgbClr val="242424"/>
                </a:solidFill>
                <a:effectLst/>
              </a:rPr>
              <a:t>'. These are much harder for others to guess but still easy for you to remember.</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It's also important not to use the same password for different accounts.</a:t>
            </a:r>
          </a:p>
          <a:p>
            <a:pPr algn="l">
              <a:spcBef>
                <a:spcPts val="0"/>
              </a:spcBef>
              <a:spcAft>
                <a:spcPts val="0"/>
              </a:spcAft>
            </a:pPr>
            <a:endParaRPr lang="en-US" b="1" i="0" dirty="0">
              <a:solidFill>
                <a:srgbClr val="242424"/>
              </a:solidFill>
              <a:effectLst/>
            </a:endParaRPr>
          </a:p>
          <a:p>
            <a:pPr algn="l">
              <a:spcBef>
                <a:spcPts val="0"/>
              </a:spcBef>
              <a:spcAft>
                <a:spcPts val="0"/>
              </a:spcAft>
            </a:pPr>
            <a:r>
              <a:rPr lang="en-US" b="1" i="0" dirty="0">
                <a:solidFill>
                  <a:srgbClr val="242424"/>
                </a:solidFill>
                <a:effectLst/>
              </a:rPr>
              <a:t>Social Media Accounts:</a:t>
            </a:r>
            <a:endParaRPr lang="en-US" b="0" i="0" dirty="0">
              <a:solidFill>
                <a:srgbClr val="242424"/>
              </a:solidFill>
              <a:effectLst/>
            </a:endParaRP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When you set up or use a social media account, it's important to make sure you know and trust everyone you're sharing information with.</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On platforms like Facebook, you can choose who sees your posts – just your friends, or everyone. It's safer to share personal information only with people you know and trust.</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Strangers might scam you if you share too much information online. For example, if you post your holiday plans, someone might know your house is empty.</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I'll show you how to adjust these settings. Go to your profile, find 'Settings' or 'Privacy,' and look for options like 'Who can see my posts?' or 'Who can send me friend requests?'</a:t>
            </a: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Have any of you ever changed your security or privacy settings before? How did it go?“</a:t>
            </a:r>
          </a:p>
          <a:p>
            <a:pPr algn="l">
              <a:spcBef>
                <a:spcPts val="0"/>
              </a:spcBef>
              <a:spcAft>
                <a:spcPts val="0"/>
              </a:spcAft>
            </a:pPr>
            <a:endParaRPr lang="en-US" b="0" i="0" dirty="0">
              <a:solidFill>
                <a:srgbClr val="242424"/>
              </a:solidFill>
              <a:effectLst/>
            </a:endParaRPr>
          </a:p>
          <a:p>
            <a:pPr algn="l">
              <a:spcBef>
                <a:spcPts val="0"/>
              </a:spcBef>
              <a:spcAft>
                <a:spcPts val="0"/>
              </a:spcAft>
            </a:pPr>
            <a:r>
              <a:rPr lang="en-US" b="1" i="0" dirty="0">
                <a:solidFill>
                  <a:srgbClr val="242424"/>
                </a:solidFill>
                <a:effectLst/>
              </a:rPr>
              <a:t>Safe Online Shopping:</a:t>
            </a:r>
            <a:endParaRPr lang="en-US" b="0" i="0" dirty="0">
              <a:solidFill>
                <a:srgbClr val="242424"/>
              </a:solidFill>
              <a:effectLst/>
            </a:endParaRP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Next, talk about shopping online safely. When you shop online, it's important to make sure the website is trustworthy.</a:t>
            </a:r>
          </a:p>
          <a:p>
            <a:pPr marL="171450" indent="-171450" algn="l">
              <a:spcBef>
                <a:spcPts val="0"/>
              </a:spcBef>
              <a:spcAft>
                <a:spcPts val="0"/>
              </a:spcAft>
              <a:buFont typeface="Arial" panose="020B0604020202020204" pitchFamily="34" charset="0"/>
              <a:buChar char="•"/>
            </a:pPr>
            <a:r>
              <a:rPr lang="en-US" b="1" i="0" dirty="0">
                <a:solidFill>
                  <a:srgbClr val="242424"/>
                </a:solidFill>
                <a:effectLst/>
              </a:rPr>
              <a:t>Tips:</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Use well-known websites like Amazon or major retailers.</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Look for reviews and ratings of the seller before buying.</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Avoid deals that seem too good to be true – they often are.</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Use secure payment methods that offer buyer protection. Examples are  credit cards or payment services like PayPal</a:t>
            </a:r>
            <a:endParaRPr lang="en-US" b="1" i="0" dirty="0">
              <a:solidFill>
                <a:srgbClr val="242424"/>
              </a:solidFill>
              <a:effectLst/>
            </a:endParaRPr>
          </a:p>
          <a:p>
            <a:pPr marL="171450" indent="-171450">
              <a:spcBef>
                <a:spcPts val="0"/>
              </a:spcBef>
              <a:spcAft>
                <a:spcPts val="0"/>
              </a:spcAft>
              <a:buFont typeface="Arial" panose="020B0604020202020204" pitchFamily="34" charset="0"/>
              <a:buChar char="•"/>
            </a:pPr>
            <a:r>
              <a:rPr lang="en-US" b="1" i="0" dirty="0">
                <a:solidFill>
                  <a:srgbClr val="242424"/>
                </a:solidFill>
                <a:effectLst/>
              </a:rPr>
              <a:t>Question:</a:t>
            </a:r>
            <a:r>
              <a:rPr lang="en-US" b="0" i="0" dirty="0">
                <a:solidFill>
                  <a:srgbClr val="242424"/>
                </a:solidFill>
                <a:effectLst/>
              </a:rPr>
              <a:t> Has anyone here shopped online before? What was your experience like?</a:t>
            </a:r>
          </a:p>
          <a:p>
            <a:pPr algn="l">
              <a:spcBef>
                <a:spcPts val="0"/>
              </a:spcBef>
              <a:spcAft>
                <a:spcPts val="0"/>
              </a:spcAft>
            </a:pPr>
            <a:endParaRPr lang="en-US" b="1" i="0" dirty="0">
              <a:solidFill>
                <a:srgbClr val="242424"/>
              </a:solidFill>
              <a:effectLst/>
            </a:endParaRPr>
          </a:p>
          <a:p>
            <a:pPr algn="l">
              <a:spcBef>
                <a:spcPts val="0"/>
              </a:spcBef>
              <a:spcAft>
                <a:spcPts val="0"/>
              </a:spcAft>
            </a:pPr>
            <a:r>
              <a:rPr lang="en-US" b="1" i="0" dirty="0">
                <a:solidFill>
                  <a:srgbClr val="242424"/>
                </a:solidFill>
                <a:effectLst/>
              </a:rPr>
              <a:t>Protecting Personal Information:</a:t>
            </a:r>
            <a:endParaRPr lang="en-US" b="0" i="0" dirty="0">
              <a:solidFill>
                <a:srgbClr val="242424"/>
              </a:solidFill>
              <a:effectLst/>
            </a:endParaRPr>
          </a:p>
          <a:p>
            <a:pPr marL="171450" indent="-171450" algn="l">
              <a:spcBef>
                <a:spcPts val="0"/>
              </a:spcBef>
              <a:spcAft>
                <a:spcPts val="0"/>
              </a:spcAft>
              <a:buFont typeface="Arial" panose="020B0604020202020204" pitchFamily="34" charset="0"/>
              <a:buChar char="•"/>
            </a:pPr>
            <a:r>
              <a:rPr lang="en-US" b="0" i="0" dirty="0">
                <a:solidFill>
                  <a:srgbClr val="242424"/>
                </a:solidFill>
                <a:effectLst/>
              </a:rPr>
              <a:t>Finally, discuss protecting your personal information. Be careful about what you share online. Don't give out:</a:t>
            </a:r>
          </a:p>
          <a:p>
            <a:pPr marL="628650" lvl="1" indent="-171450">
              <a:spcBef>
                <a:spcPts val="0"/>
              </a:spcBef>
              <a:spcAft>
                <a:spcPts val="0"/>
              </a:spcAft>
              <a:buFont typeface="Arial" panose="020B0604020202020204" pitchFamily="34" charset="0"/>
              <a:buChar char="•"/>
            </a:pPr>
            <a:r>
              <a:rPr lang="en-US" b="0" i="0" dirty="0">
                <a:solidFill>
                  <a:srgbClr val="242424"/>
                </a:solidFill>
                <a:effectLst/>
              </a:rPr>
              <a:t>your full name,</a:t>
            </a:r>
          </a:p>
          <a:p>
            <a:pPr marL="628650" lvl="1" indent="-171450">
              <a:spcBef>
                <a:spcPts val="0"/>
              </a:spcBef>
              <a:spcAft>
                <a:spcPts val="0"/>
              </a:spcAft>
              <a:buFont typeface="Arial" panose="020B0604020202020204" pitchFamily="34" charset="0"/>
              <a:buChar char="•"/>
            </a:pPr>
            <a:r>
              <a:rPr lang="en-US" dirty="0">
                <a:solidFill>
                  <a:srgbClr val="242424"/>
                </a:solidFill>
              </a:rPr>
              <a:t>your</a:t>
            </a:r>
            <a:r>
              <a:rPr lang="en-US" b="0" i="0" dirty="0">
                <a:solidFill>
                  <a:srgbClr val="242424"/>
                </a:solidFill>
                <a:effectLst/>
              </a:rPr>
              <a:t> address,</a:t>
            </a:r>
          </a:p>
          <a:p>
            <a:pPr marL="628650" lvl="1" indent="-171450">
              <a:spcBef>
                <a:spcPts val="0"/>
              </a:spcBef>
              <a:spcAft>
                <a:spcPts val="0"/>
              </a:spcAft>
              <a:buFont typeface="Arial" panose="020B0604020202020204" pitchFamily="34" charset="0"/>
              <a:buChar char="•"/>
            </a:pPr>
            <a:r>
              <a:rPr lang="en-US" dirty="0">
                <a:solidFill>
                  <a:srgbClr val="242424"/>
                </a:solidFill>
              </a:rPr>
              <a:t>your</a:t>
            </a:r>
            <a:r>
              <a:rPr lang="en-US" b="0" i="0" dirty="0">
                <a:solidFill>
                  <a:srgbClr val="242424"/>
                </a:solidFill>
                <a:effectLst/>
              </a:rPr>
              <a:t> phone number, or</a:t>
            </a:r>
          </a:p>
          <a:p>
            <a:pPr marL="628650" lvl="1" indent="-171450">
              <a:spcBef>
                <a:spcPts val="0"/>
              </a:spcBef>
              <a:spcAft>
                <a:spcPts val="0"/>
              </a:spcAft>
              <a:buFont typeface="Arial" panose="020B0604020202020204" pitchFamily="34" charset="0"/>
              <a:buChar char="•"/>
            </a:pPr>
            <a:r>
              <a:rPr lang="en-US" dirty="0">
                <a:solidFill>
                  <a:srgbClr val="242424"/>
                </a:solidFill>
              </a:rPr>
              <a:t>your</a:t>
            </a:r>
            <a:r>
              <a:rPr lang="en-US" b="0" i="0" dirty="0">
                <a:solidFill>
                  <a:srgbClr val="242424"/>
                </a:solidFill>
                <a:effectLst/>
              </a:rPr>
              <a:t> financial information, unless you're sure the website is trustworthy.</a:t>
            </a:r>
          </a:p>
          <a:p>
            <a:pPr marL="171450" indent="-171450" algn="l">
              <a:spcBef>
                <a:spcPts val="0"/>
              </a:spcBef>
              <a:spcAft>
                <a:spcPts val="0"/>
              </a:spcAft>
              <a:buFont typeface="Arial" panose="020B0604020202020204" pitchFamily="34" charset="0"/>
              <a:buChar char="•"/>
            </a:pPr>
            <a:r>
              <a:rPr lang="en-US" b="1" i="0" dirty="0">
                <a:solidFill>
                  <a:srgbClr val="242424"/>
                </a:solidFill>
                <a:effectLst/>
              </a:rPr>
              <a:t>Examples:</a:t>
            </a:r>
            <a:endParaRPr lang="en-US" b="0" i="0" dirty="0">
              <a:solidFill>
                <a:srgbClr val="242424"/>
              </a:solidFill>
              <a:effectLst/>
            </a:endParaRP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If a website asks for your credit card number, make sure it's a secure site. Think about if  you need to provide that information.</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Be cautious with emails or texts asking for personal information. They might be phishing scams and trying to steal your data.</a:t>
            </a:r>
          </a:p>
          <a:p>
            <a:pPr marL="628650" lvl="1" indent="-171450" algn="l">
              <a:spcBef>
                <a:spcPts val="0"/>
              </a:spcBef>
              <a:spcAft>
                <a:spcPts val="0"/>
              </a:spcAft>
              <a:buFont typeface="Arial" panose="020B0604020202020204" pitchFamily="34" charset="0"/>
              <a:buChar char="•"/>
            </a:pPr>
            <a:r>
              <a:rPr lang="en-US" b="0" i="0" dirty="0">
                <a:solidFill>
                  <a:srgbClr val="242424"/>
                </a:solidFill>
                <a:effectLst/>
              </a:rPr>
              <a:t>Pay attention to the information you share on social media and who you share it with!</a:t>
            </a:r>
          </a:p>
          <a:p>
            <a:pPr marL="171450" indent="-171450" algn="l">
              <a:spcBef>
                <a:spcPts val="0"/>
              </a:spcBef>
              <a:spcAft>
                <a:spcPts val="0"/>
              </a:spcAft>
              <a:buFont typeface="Arial" panose="020B0604020202020204" pitchFamily="34" charset="0"/>
              <a:buChar char="•"/>
            </a:pPr>
            <a:r>
              <a:rPr lang="en-US" b="1" i="0" dirty="0">
                <a:solidFill>
                  <a:srgbClr val="242424"/>
                </a:solidFill>
                <a:effectLst/>
              </a:rPr>
              <a:t>Question:</a:t>
            </a:r>
            <a:r>
              <a:rPr lang="en-US" b="0" i="0" dirty="0">
                <a:solidFill>
                  <a:srgbClr val="242424"/>
                </a:solidFill>
                <a:effectLst/>
              </a:rPr>
              <a:t> Can you think of any times when you were asked for personal information online? How did you decide whether to share it or not?</a:t>
            </a:r>
          </a:p>
          <a:p>
            <a:pPr marL="171450" indent="-171450">
              <a:spcBef>
                <a:spcPts val="0"/>
              </a:spcBef>
              <a:spcAft>
                <a:spcPts val="0"/>
              </a:spcAft>
              <a:buFont typeface="Arial" panose="020B0604020202020204" pitchFamily="34" charset="0"/>
              <a:buChar char="•"/>
            </a:pPr>
            <a:endParaRPr lang="en-AU" dirty="0"/>
          </a:p>
        </p:txBody>
      </p:sp>
    </p:spTree>
    <p:extLst>
      <p:ext uri="{BB962C8B-B14F-4D97-AF65-F5344CB8AC3E}">
        <p14:creationId xmlns:p14="http://schemas.microsoft.com/office/powerpoint/2010/main" val="28148558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400" dirty="0"/>
              <a:t>Watch this video – if you played it last time, you might want to skip this one. </a:t>
            </a:r>
          </a:p>
          <a:p>
            <a:r>
              <a:rPr lang="en-AU" sz="1400" dirty="0"/>
              <a:t>It is useful to watch it again and reinforce what it means to be safe online. </a:t>
            </a:r>
          </a:p>
        </p:txBody>
      </p:sp>
    </p:spTree>
    <p:extLst>
      <p:ext uri="{BB962C8B-B14F-4D97-AF65-F5344CB8AC3E}">
        <p14:creationId xmlns:p14="http://schemas.microsoft.com/office/powerpoint/2010/main" val="15184546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48469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245EF-4971-1348-396D-EAC8D54D6C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E9B9D5-8A43-D12E-FB35-13DDB21EE8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ADD6A-A9AD-6298-E096-9EB026D047A4}"/>
              </a:ext>
            </a:extLst>
          </p:cNvPr>
          <p:cNvSpPr>
            <a:spLocks noGrp="1"/>
          </p:cNvSpPr>
          <p:nvPr>
            <p:ph type="body" idx="1"/>
          </p:nvPr>
        </p:nvSpPr>
        <p:spPr/>
        <p:txBody>
          <a:bodyPr/>
          <a:lstStyle/>
          <a:p>
            <a:r>
              <a:rPr lang="en-AU" sz="1400" dirty="0"/>
              <a:t>Review the session objectives and make sure everyone knows what the internet is and how to access it.</a:t>
            </a:r>
          </a:p>
          <a:p>
            <a:r>
              <a:rPr lang="en-AU" sz="1400" dirty="0"/>
              <a:t>Let them know that in a future workshop you will discuss safety online. </a:t>
            </a:r>
          </a:p>
        </p:txBody>
      </p:sp>
    </p:spTree>
    <p:extLst>
      <p:ext uri="{BB962C8B-B14F-4D97-AF65-F5344CB8AC3E}">
        <p14:creationId xmlns:p14="http://schemas.microsoft.com/office/powerpoint/2010/main" val="4200319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2615476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0416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4B3C5EB-2EE6-8616-6FC8-5FA33F56996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89B7C18F-FC6F-4508-B9FF-631F60AF2B3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680539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C1917-B491-201D-E87D-A2876140D8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CBBB45-6371-A077-6000-E3AFB64729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D980F7-92D5-952E-4D79-B9B8A63E7791}"/>
              </a:ext>
            </a:extLst>
          </p:cNvPr>
          <p:cNvSpPr>
            <a:spLocks noGrp="1"/>
          </p:cNvSpPr>
          <p:nvPr>
            <p:ph type="body" idx="1"/>
          </p:nvPr>
        </p:nvSpPr>
        <p:spPr/>
        <p:txBody>
          <a:bodyPr/>
          <a:lstStyle/>
          <a:p>
            <a:r>
              <a:rPr lang="en-AU" sz="1400" dirty="0"/>
              <a:t>Greet everyone, introduce yourself</a:t>
            </a:r>
          </a:p>
          <a:p>
            <a:r>
              <a:rPr lang="en-AU" sz="1400" dirty="0"/>
              <a:t>Explain the workshop’s purpose – to provide an overview of how to use the internet.</a:t>
            </a:r>
          </a:p>
          <a:p>
            <a:r>
              <a:rPr lang="en-AU" sz="1400" dirty="0"/>
              <a:t>Highlight the importance of using the internet, for life and work. </a:t>
            </a:r>
          </a:p>
          <a:p>
            <a:r>
              <a:rPr lang="en-AU" sz="1400" dirty="0"/>
              <a:t>Include that you will be talking about how to use access and use the internet safely. </a:t>
            </a:r>
          </a:p>
          <a:p>
            <a:r>
              <a:rPr lang="en-US" sz="1400" dirty="0"/>
              <a:t>Remind them to attend future training to learn more about online safety.</a:t>
            </a:r>
            <a:endParaRPr lang="en-AU" sz="1400" dirty="0"/>
          </a:p>
        </p:txBody>
      </p:sp>
    </p:spTree>
    <p:extLst>
      <p:ext uri="{BB962C8B-B14F-4D97-AF65-F5344CB8AC3E}">
        <p14:creationId xmlns:p14="http://schemas.microsoft.com/office/powerpoint/2010/main" val="955161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CD898-51A7-A7FF-7186-726F1C4466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6E473-3FCC-4375-7DBE-2E878CB0B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B7881D-9DA2-83F8-D930-0BF6F9D24547}"/>
              </a:ext>
            </a:extLst>
          </p:cNvPr>
          <p:cNvSpPr>
            <a:spLocks noGrp="1"/>
          </p:cNvSpPr>
          <p:nvPr>
            <p:ph type="body" idx="1"/>
          </p:nvPr>
        </p:nvSpPr>
        <p:spPr/>
        <p:txBody>
          <a:bodyPr/>
          <a:lstStyle/>
          <a:p>
            <a:r>
              <a:rPr lang="en-AU" sz="1400" dirty="0"/>
              <a:t>Introduce yourself and then ask for introductions from the group. </a:t>
            </a:r>
          </a:p>
          <a:p>
            <a:pPr marL="285750" indent="-285750">
              <a:buFont typeface="Arial" panose="020B0604020202020204" pitchFamily="34" charset="0"/>
              <a:buChar char="•"/>
            </a:pPr>
            <a:r>
              <a:rPr lang="en-US" sz="1400" b="1" i="0" dirty="0">
                <a:effectLst/>
              </a:rPr>
              <a:t>Ask each participant to introduce themselves</a:t>
            </a:r>
            <a:r>
              <a:rPr lang="en-US" sz="1400" b="0" i="0" dirty="0">
                <a:effectLst/>
              </a:rPr>
              <a:t> with:</a:t>
            </a:r>
          </a:p>
          <a:p>
            <a:pPr marL="742950" lvl="1" indent="-285750">
              <a:buFont typeface="Arial" panose="020B0604020202020204" pitchFamily="34" charset="0"/>
              <a:buChar char="•"/>
            </a:pPr>
            <a:r>
              <a:rPr lang="en-US" sz="1400" b="0" i="0" dirty="0">
                <a:effectLst/>
              </a:rPr>
              <a:t>their name and </a:t>
            </a:r>
          </a:p>
          <a:p>
            <a:pPr marL="742950" lvl="1" indent="-285750">
              <a:buFont typeface="Arial" panose="020B0604020202020204" pitchFamily="34" charset="0"/>
              <a:buChar char="•"/>
            </a:pPr>
            <a:r>
              <a:rPr lang="en-US" sz="1400" b="0" i="0" dirty="0">
                <a:effectLst/>
              </a:rPr>
              <a:t>one interesting fact about themselves.</a:t>
            </a:r>
          </a:p>
          <a:p>
            <a:pPr marL="285750" indent="-285750" algn="l">
              <a:buFont typeface="Arial" panose="020B0604020202020204" pitchFamily="34" charset="0"/>
              <a:buChar char="•"/>
            </a:pPr>
            <a:r>
              <a:rPr lang="en-US" sz="1400" b="1" i="0" dirty="0">
                <a:effectLst/>
              </a:rPr>
              <a:t>Limit each introduction to 30 seconds</a:t>
            </a:r>
            <a:r>
              <a:rPr lang="en-US" sz="1400" b="0" i="0" dirty="0">
                <a:effectLst/>
              </a:rPr>
              <a:t> to keep it brief and engaging.</a:t>
            </a:r>
            <a:endParaRPr lang="en-AU" sz="1400" dirty="0"/>
          </a:p>
        </p:txBody>
      </p:sp>
    </p:spTree>
    <p:extLst>
      <p:ext uri="{BB962C8B-B14F-4D97-AF65-F5344CB8AC3E}">
        <p14:creationId xmlns:p14="http://schemas.microsoft.com/office/powerpoint/2010/main" val="85065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355600"/>
            <a:ext cx="5953125" cy="3349625"/>
          </a:xfrm>
        </p:spPr>
      </p:sp>
      <p:sp>
        <p:nvSpPr>
          <p:cNvPr id="3" name="Notes Placeholder 2"/>
          <p:cNvSpPr>
            <a:spLocks noGrp="1"/>
          </p:cNvSpPr>
          <p:nvPr>
            <p:ph type="body" idx="1"/>
          </p:nvPr>
        </p:nvSpPr>
        <p:spPr>
          <a:xfrm>
            <a:off x="422275" y="3862794"/>
            <a:ext cx="6024245" cy="5708244"/>
          </a:xfrm>
        </p:spPr>
        <p:txBody>
          <a:bodyPr/>
          <a:lstStyle/>
          <a:p>
            <a:pPr algn="l">
              <a:spcBef>
                <a:spcPts val="0"/>
              </a:spcBef>
              <a:spcAft>
                <a:spcPts val="0"/>
              </a:spcAft>
            </a:pPr>
            <a:r>
              <a:rPr lang="en-US" b="1" i="0" dirty="0">
                <a:effectLst/>
              </a:rPr>
              <a:t>What is the internet and what does it do?</a:t>
            </a:r>
            <a:endParaRPr lang="en-US" b="0" i="0" dirty="0">
              <a:effectLst/>
            </a:endParaRPr>
          </a:p>
          <a:p>
            <a:pPr marL="285750" indent="-285750" algn="l">
              <a:spcBef>
                <a:spcPts val="0"/>
              </a:spcBef>
              <a:spcAft>
                <a:spcPts val="0"/>
              </a:spcAft>
              <a:buFont typeface="Arial" panose="020B0604020202020204" pitchFamily="34" charset="0"/>
              <a:buChar char="•"/>
            </a:pPr>
            <a:r>
              <a:rPr lang="en-US" b="0" i="0" dirty="0">
                <a:effectLst/>
              </a:rPr>
              <a:t>The internet is like a giant network that connects computers all over the world. Think of it as a huge library, shopping </a:t>
            </a:r>
            <a:r>
              <a:rPr lang="en-US" b="0" i="0" dirty="0" err="1">
                <a:effectLst/>
              </a:rPr>
              <a:t>centre</a:t>
            </a:r>
            <a:r>
              <a:rPr lang="en-US" b="0" i="0" dirty="0">
                <a:effectLst/>
              </a:rPr>
              <a:t>, and social club all in one.</a:t>
            </a:r>
          </a:p>
          <a:p>
            <a:pPr marL="285750" indent="-285750" algn="l">
              <a:spcBef>
                <a:spcPts val="0"/>
              </a:spcBef>
              <a:spcAft>
                <a:spcPts val="0"/>
              </a:spcAft>
              <a:buFont typeface="Arial" panose="020B0604020202020204" pitchFamily="34" charset="0"/>
              <a:buChar char="•"/>
            </a:pPr>
            <a:r>
              <a:rPr lang="en-US" b="0" i="0" dirty="0">
                <a:effectLst/>
              </a:rPr>
              <a:t>Here are some things you can do on the internet:</a:t>
            </a:r>
          </a:p>
          <a:p>
            <a:pPr marL="742950" lvl="1" indent="-285750" algn="l">
              <a:spcBef>
                <a:spcPts val="0"/>
              </a:spcBef>
              <a:spcAft>
                <a:spcPts val="0"/>
              </a:spcAft>
              <a:buFont typeface="Arial" panose="020B0604020202020204" pitchFamily="34" charset="0"/>
              <a:buChar char="•"/>
            </a:pPr>
            <a:r>
              <a:rPr lang="en-US" b="1" i="0" dirty="0">
                <a:effectLst/>
              </a:rPr>
              <a:t>Talk to people:</a:t>
            </a:r>
            <a:r>
              <a:rPr lang="en-US" b="0" i="0" dirty="0">
                <a:effectLst/>
              </a:rPr>
              <a:t> Send emails, use social media, or make video calls.</a:t>
            </a:r>
          </a:p>
          <a:p>
            <a:pPr marL="742950" lvl="1" indent="-285750" algn="l">
              <a:spcBef>
                <a:spcPts val="0"/>
              </a:spcBef>
              <a:spcAft>
                <a:spcPts val="0"/>
              </a:spcAft>
              <a:buFont typeface="Arial" panose="020B0604020202020204" pitchFamily="34" charset="0"/>
              <a:buChar char="•"/>
            </a:pPr>
            <a:r>
              <a:rPr lang="en-US" b="1" i="0" dirty="0">
                <a:effectLst/>
              </a:rPr>
              <a:t>Find information:</a:t>
            </a:r>
            <a:r>
              <a:rPr lang="en-US" b="0" i="0" dirty="0">
                <a:effectLst/>
              </a:rPr>
              <a:t> Read news, look up facts, or learn new things.</a:t>
            </a:r>
          </a:p>
          <a:p>
            <a:pPr marL="742950" lvl="1" indent="-285750" algn="l">
              <a:spcBef>
                <a:spcPts val="0"/>
              </a:spcBef>
              <a:spcAft>
                <a:spcPts val="0"/>
              </a:spcAft>
              <a:buFont typeface="Arial" panose="020B0604020202020204" pitchFamily="34" charset="0"/>
              <a:buChar char="•"/>
            </a:pPr>
            <a:r>
              <a:rPr lang="en-US" b="1" i="0" dirty="0">
                <a:effectLst/>
              </a:rPr>
              <a:t>Have fun:</a:t>
            </a:r>
            <a:r>
              <a:rPr lang="en-US" b="0" i="0" dirty="0">
                <a:effectLst/>
              </a:rPr>
              <a:t> Watch videos, listen to music, or play games.</a:t>
            </a:r>
          </a:p>
          <a:p>
            <a:pPr marL="742950" lvl="1" indent="-285750" algn="l">
              <a:spcBef>
                <a:spcPts val="0"/>
              </a:spcBef>
              <a:spcAft>
                <a:spcPts val="0"/>
              </a:spcAft>
              <a:buFont typeface="Arial" panose="020B0604020202020204" pitchFamily="34" charset="0"/>
              <a:buChar char="•"/>
            </a:pPr>
            <a:r>
              <a:rPr lang="en-US" b="1" i="0" dirty="0">
                <a:effectLst/>
              </a:rPr>
              <a:t>Shop:</a:t>
            </a:r>
            <a:r>
              <a:rPr lang="en-US" b="0" i="0" dirty="0">
                <a:effectLst/>
              </a:rPr>
              <a:t> Buy things, do your banking, or pay bills.</a:t>
            </a:r>
          </a:p>
          <a:p>
            <a:pPr marL="742950" lvl="1" indent="-285750" algn="l">
              <a:spcBef>
                <a:spcPts val="0"/>
              </a:spcBef>
              <a:spcAft>
                <a:spcPts val="0"/>
              </a:spcAft>
              <a:buFont typeface="Arial" panose="020B0604020202020204" pitchFamily="34" charset="0"/>
              <a:buChar char="•"/>
            </a:pPr>
            <a:r>
              <a:rPr lang="en-US" b="1" i="0" dirty="0">
                <a:effectLst/>
              </a:rPr>
              <a:t>Use services:</a:t>
            </a:r>
            <a:r>
              <a:rPr lang="en-US" b="0" i="0" dirty="0">
                <a:effectLst/>
              </a:rPr>
              <a:t> Access government services or book appointments.</a:t>
            </a:r>
          </a:p>
          <a:p>
            <a:pPr marL="285750" indent="-285750" algn="l">
              <a:spcBef>
                <a:spcPts val="0"/>
              </a:spcBef>
              <a:spcAft>
                <a:spcPts val="0"/>
              </a:spcAft>
              <a:buFont typeface="Arial" panose="020B0604020202020204" pitchFamily="34" charset="0"/>
              <a:buChar char="•"/>
            </a:pPr>
            <a:r>
              <a:rPr lang="en-US" b="1" i="0" dirty="0">
                <a:effectLst/>
              </a:rPr>
              <a:t>What do you need to use the internet?</a:t>
            </a:r>
            <a:endParaRPr lang="en-US" b="0" i="0" dirty="0">
              <a:effectLst/>
            </a:endParaRPr>
          </a:p>
          <a:p>
            <a:pPr marL="285750" indent="-285750" algn="l">
              <a:spcBef>
                <a:spcPts val="0"/>
              </a:spcBef>
              <a:spcAft>
                <a:spcPts val="0"/>
              </a:spcAft>
              <a:buFont typeface="Arial" panose="020B0604020202020204" pitchFamily="34" charset="0"/>
              <a:buChar char="•"/>
            </a:pPr>
            <a:r>
              <a:rPr lang="en-US" b="0" i="0" dirty="0">
                <a:effectLst/>
              </a:rPr>
              <a:t>To use the internet, you need:</a:t>
            </a:r>
          </a:p>
          <a:p>
            <a:pPr marL="742950" lvl="1" indent="-285750" algn="l">
              <a:spcBef>
                <a:spcPts val="0"/>
              </a:spcBef>
              <a:spcAft>
                <a:spcPts val="0"/>
              </a:spcAft>
              <a:buFont typeface="Arial" panose="020B0604020202020204" pitchFamily="34" charset="0"/>
              <a:buChar char="•"/>
            </a:pPr>
            <a:r>
              <a:rPr lang="en-US" b="1" i="0" dirty="0">
                <a:effectLst/>
              </a:rPr>
              <a:t>A device:</a:t>
            </a:r>
            <a:r>
              <a:rPr lang="en-US" b="0" i="0" dirty="0">
                <a:effectLst/>
              </a:rPr>
              <a:t> This could be a computer, laptop, tablet, or smartphone.</a:t>
            </a:r>
          </a:p>
          <a:p>
            <a:pPr marL="742950" lvl="1" indent="-285750" algn="l">
              <a:spcBef>
                <a:spcPts val="0"/>
              </a:spcBef>
              <a:spcAft>
                <a:spcPts val="0"/>
              </a:spcAft>
              <a:buFont typeface="Arial" panose="020B0604020202020204" pitchFamily="34" charset="0"/>
              <a:buChar char="•"/>
            </a:pPr>
            <a:r>
              <a:rPr lang="en-US" b="1" i="0" dirty="0">
                <a:effectLst/>
              </a:rPr>
              <a:t>An internet connection:</a:t>
            </a:r>
            <a:r>
              <a:rPr lang="en-US" b="0" i="0" dirty="0">
                <a:effectLst/>
              </a:rPr>
              <a:t> This can be Wi-Fi (wireless internet) or mobile data (internet from your phone company).</a:t>
            </a:r>
          </a:p>
          <a:p>
            <a:pPr marL="742950" lvl="1" indent="-285750" algn="l">
              <a:spcBef>
                <a:spcPts val="0"/>
              </a:spcBef>
              <a:spcAft>
                <a:spcPts val="0"/>
              </a:spcAft>
              <a:buFont typeface="Arial" panose="020B0604020202020204" pitchFamily="34" charset="0"/>
              <a:buChar char="•"/>
            </a:pPr>
            <a:r>
              <a:rPr lang="en-US" b="1" i="0" dirty="0">
                <a:effectLst/>
              </a:rPr>
              <a:t>A web browser:</a:t>
            </a:r>
            <a:r>
              <a:rPr lang="en-US" b="0" i="0" dirty="0">
                <a:effectLst/>
              </a:rPr>
              <a:t> This is a program like Chrome, Firefox, or Safari that lets you look at websites.</a:t>
            </a:r>
          </a:p>
          <a:p>
            <a:pPr marL="285750" indent="-285750" algn="l">
              <a:spcBef>
                <a:spcPts val="0"/>
              </a:spcBef>
              <a:spcAft>
                <a:spcPts val="0"/>
              </a:spcAft>
              <a:buFont typeface="Arial" panose="020B0604020202020204" pitchFamily="34" charset="0"/>
              <a:buChar char="•"/>
            </a:pPr>
            <a:r>
              <a:rPr lang="en-US" b="1" i="0" dirty="0">
                <a:effectLst/>
              </a:rPr>
              <a:t>How do you connect to the internet?</a:t>
            </a:r>
            <a:endParaRPr lang="en-US" b="0" i="0" dirty="0">
              <a:effectLst/>
            </a:endParaRPr>
          </a:p>
          <a:p>
            <a:pPr marL="285750" indent="-285750" algn="l">
              <a:spcBef>
                <a:spcPts val="0"/>
              </a:spcBef>
              <a:spcAft>
                <a:spcPts val="0"/>
              </a:spcAft>
              <a:buFont typeface="Arial" panose="020B0604020202020204" pitchFamily="34" charset="0"/>
              <a:buChar char="•"/>
            </a:pPr>
            <a:r>
              <a:rPr lang="en-US" b="1" i="0" dirty="0">
                <a:effectLst/>
              </a:rPr>
              <a:t>Wi-Fi:</a:t>
            </a:r>
            <a:endParaRPr lang="en-US" b="0" i="0" dirty="0">
              <a:effectLst/>
            </a:endParaRPr>
          </a:p>
          <a:p>
            <a:pPr marL="742950" lvl="1" indent="-285750" algn="l">
              <a:spcBef>
                <a:spcPts val="0"/>
              </a:spcBef>
              <a:spcAft>
                <a:spcPts val="0"/>
              </a:spcAft>
              <a:buFont typeface="Arial" panose="020B0604020202020204" pitchFamily="34" charset="0"/>
              <a:buChar char="•"/>
            </a:pPr>
            <a:r>
              <a:rPr lang="en-US" b="0" i="0" dirty="0">
                <a:effectLst/>
              </a:rPr>
              <a:t>Wi-Fi is a way to connect to the internet without using cables.</a:t>
            </a:r>
          </a:p>
          <a:p>
            <a:pPr marL="742950" lvl="1" indent="-285750" algn="l">
              <a:spcBef>
                <a:spcPts val="0"/>
              </a:spcBef>
              <a:spcAft>
                <a:spcPts val="0"/>
              </a:spcAft>
              <a:buFont typeface="Arial" panose="020B0604020202020204" pitchFamily="34" charset="0"/>
              <a:buChar char="•"/>
            </a:pPr>
            <a:r>
              <a:rPr lang="en-US" b="0" i="0" dirty="0">
                <a:effectLst/>
              </a:rPr>
              <a:t>You need:</a:t>
            </a:r>
          </a:p>
          <a:p>
            <a:pPr marL="1200150" lvl="2" indent="-285750">
              <a:spcBef>
                <a:spcPts val="0"/>
              </a:spcBef>
              <a:spcAft>
                <a:spcPts val="0"/>
              </a:spcAft>
              <a:buFont typeface="Arial" panose="020B0604020202020204" pitchFamily="34" charset="0"/>
              <a:buChar char="•"/>
            </a:pPr>
            <a:r>
              <a:rPr lang="en-US" b="0" i="0" dirty="0">
                <a:effectLst/>
              </a:rPr>
              <a:t>a Wi-Fi router (a box that sends out the internet signal) and </a:t>
            </a:r>
          </a:p>
          <a:p>
            <a:pPr marL="1200150" lvl="2" indent="-285750">
              <a:spcBef>
                <a:spcPts val="0"/>
              </a:spcBef>
              <a:spcAft>
                <a:spcPts val="0"/>
              </a:spcAft>
              <a:buFont typeface="Arial" panose="020B0604020202020204" pitchFamily="34" charset="0"/>
              <a:buChar char="•"/>
            </a:pPr>
            <a:r>
              <a:rPr lang="en-US" b="0" i="0" dirty="0">
                <a:effectLst/>
              </a:rPr>
              <a:t>an internet service provider (a company that gives you internet access).</a:t>
            </a:r>
          </a:p>
          <a:p>
            <a:pPr marL="742950" lvl="1" indent="-285750" algn="l">
              <a:spcBef>
                <a:spcPts val="0"/>
              </a:spcBef>
              <a:spcAft>
                <a:spcPts val="0"/>
              </a:spcAft>
              <a:buFont typeface="Arial" panose="020B0604020202020204" pitchFamily="34" charset="0"/>
              <a:buChar char="•"/>
            </a:pPr>
            <a:r>
              <a:rPr lang="en-US" b="0" i="0" dirty="0">
                <a:effectLst/>
              </a:rPr>
              <a:t>To connect, find the Wi-Fi name (SSID) on your device and enter the password.</a:t>
            </a:r>
          </a:p>
          <a:p>
            <a:pPr marL="285750" indent="-285750" algn="l">
              <a:spcBef>
                <a:spcPts val="0"/>
              </a:spcBef>
              <a:spcAft>
                <a:spcPts val="0"/>
              </a:spcAft>
              <a:buFont typeface="Arial" panose="020B0604020202020204" pitchFamily="34" charset="0"/>
              <a:buChar char="•"/>
            </a:pPr>
            <a:r>
              <a:rPr lang="en-US" b="1" i="0" dirty="0">
                <a:effectLst/>
              </a:rPr>
              <a:t>Mobile Data:</a:t>
            </a:r>
            <a:endParaRPr lang="en-US" b="0" i="0" dirty="0">
              <a:effectLst/>
            </a:endParaRPr>
          </a:p>
          <a:p>
            <a:pPr marL="742950" lvl="1" indent="-285750" algn="l">
              <a:spcBef>
                <a:spcPts val="0"/>
              </a:spcBef>
              <a:spcAft>
                <a:spcPts val="0"/>
              </a:spcAft>
              <a:buFont typeface="Arial" panose="020B0604020202020204" pitchFamily="34" charset="0"/>
              <a:buChar char="•"/>
            </a:pPr>
            <a:r>
              <a:rPr lang="en-US" b="0" i="0" dirty="0">
                <a:effectLst/>
              </a:rPr>
              <a:t>Mobile data lets you use the internet through your phone's network.</a:t>
            </a:r>
          </a:p>
          <a:p>
            <a:pPr marL="742950" lvl="1" indent="-285750" algn="l">
              <a:spcBef>
                <a:spcPts val="0"/>
              </a:spcBef>
              <a:spcAft>
                <a:spcPts val="0"/>
              </a:spcAft>
              <a:buFont typeface="Arial" panose="020B0604020202020204" pitchFamily="34" charset="0"/>
              <a:buChar char="•"/>
            </a:pPr>
            <a:r>
              <a:rPr lang="en-US" b="0" i="0" dirty="0">
                <a:effectLst/>
              </a:rPr>
              <a:t>Make sure your device has a SIM card with a data plan.</a:t>
            </a:r>
          </a:p>
          <a:p>
            <a:pPr marL="742950" lvl="1" indent="-285750" algn="l">
              <a:spcBef>
                <a:spcPts val="0"/>
              </a:spcBef>
              <a:spcAft>
                <a:spcPts val="0"/>
              </a:spcAft>
              <a:buFont typeface="Arial" panose="020B0604020202020204" pitchFamily="34" charset="0"/>
              <a:buChar char="•"/>
            </a:pPr>
            <a:r>
              <a:rPr lang="en-US" b="0" i="0" dirty="0">
                <a:effectLst/>
              </a:rPr>
              <a:t>Turn on mobile data in your device settings to connect.</a:t>
            </a:r>
          </a:p>
          <a:p>
            <a:pPr marL="285750" indent="-285750" algn="l">
              <a:spcBef>
                <a:spcPts val="0"/>
              </a:spcBef>
              <a:spcAft>
                <a:spcPts val="0"/>
              </a:spcAft>
              <a:buFont typeface="Arial" panose="020B0604020202020204" pitchFamily="34" charset="0"/>
              <a:buChar char="•"/>
            </a:pPr>
            <a:r>
              <a:rPr lang="en-US" b="0" i="0" dirty="0">
                <a:effectLst/>
              </a:rPr>
              <a:t>I hope this makes it easier to understand! Let me know if you need any more help.</a:t>
            </a:r>
          </a:p>
        </p:txBody>
      </p:sp>
    </p:spTree>
    <p:extLst>
      <p:ext uri="{BB962C8B-B14F-4D97-AF65-F5344CB8AC3E}">
        <p14:creationId xmlns:p14="http://schemas.microsoft.com/office/powerpoint/2010/main" val="145066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496563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721224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12602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286925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2956545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712667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5296D1FC-779E-EE88-C5A3-6B91D49023B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4BFBC40-8F42-4DC6-BB17-F7273E7EC166}"/>
              </a:ext>
            </a:extLst>
          </p:cNvPr>
          <p:cNvSpPr>
            <a:spLocks noGrp="1"/>
          </p:cNvSpPr>
          <p:nvPr>
            <p:ph type="sldNum" sz="quarter" idx="11"/>
          </p:nvPr>
        </p:nvSpPr>
        <p:spPr/>
        <p:txBody>
          <a:bodyPr/>
          <a:lstStyle>
            <a:lvl1pPr>
              <a:defRPr/>
            </a:lvl1pPr>
          </a:lstStyle>
          <a:p>
            <a:pPr>
              <a:defRPr/>
            </a:pPr>
            <a:fld id="{886E6E1D-8E7D-44ED-A4F5-C3BD169B5746}" type="slidenum">
              <a:rPr lang="en-AU" altLang="en-US"/>
              <a:pPr>
                <a:defRPr/>
              </a:pPr>
              <a:t>‹#›</a:t>
            </a:fld>
            <a:endParaRPr lang="en-AU" altLang="en-US"/>
          </a:p>
        </p:txBody>
      </p:sp>
    </p:spTree>
    <p:extLst>
      <p:ext uri="{BB962C8B-B14F-4D97-AF65-F5344CB8AC3E}">
        <p14:creationId xmlns:p14="http://schemas.microsoft.com/office/powerpoint/2010/main" val="1922818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B9AF5C3-C92C-F168-3F19-F6BA844F565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B8124024-1A60-1CE9-3960-C9FED641F86D}"/>
              </a:ext>
            </a:extLst>
          </p:cNvPr>
          <p:cNvSpPr>
            <a:spLocks noGrp="1"/>
          </p:cNvSpPr>
          <p:nvPr>
            <p:ph type="sldNum" sz="quarter" idx="11"/>
          </p:nvPr>
        </p:nvSpPr>
        <p:spPr/>
        <p:txBody>
          <a:bodyPr/>
          <a:lstStyle>
            <a:lvl1pPr>
              <a:defRPr/>
            </a:lvl1pPr>
          </a:lstStyle>
          <a:p>
            <a:pPr>
              <a:defRPr/>
            </a:pPr>
            <a:fld id="{0A31E44B-B963-423F-8172-990928AF2B84}" type="slidenum">
              <a:rPr lang="en-AU" altLang="en-US"/>
              <a:pPr>
                <a:defRPr/>
              </a:pPr>
              <a:t>‹#›</a:t>
            </a:fld>
            <a:endParaRPr lang="en-AU" altLang="en-US"/>
          </a:p>
        </p:txBody>
      </p:sp>
    </p:spTree>
    <p:extLst>
      <p:ext uri="{BB962C8B-B14F-4D97-AF65-F5344CB8AC3E}">
        <p14:creationId xmlns:p14="http://schemas.microsoft.com/office/powerpoint/2010/main" val="75582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F0A1E8B-AC3E-3291-F4EF-000ED97B5C5E}"/>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0143284-FCFD-F2D3-F165-5A5300E2A4DE}"/>
              </a:ext>
            </a:extLst>
          </p:cNvPr>
          <p:cNvSpPr>
            <a:spLocks noGrp="1"/>
          </p:cNvSpPr>
          <p:nvPr>
            <p:ph type="sldNum" sz="quarter" idx="11"/>
          </p:nvPr>
        </p:nvSpPr>
        <p:spPr/>
        <p:txBody>
          <a:bodyPr/>
          <a:lstStyle>
            <a:lvl1pPr>
              <a:defRPr/>
            </a:lvl1pPr>
          </a:lstStyle>
          <a:p>
            <a:pPr>
              <a:defRPr/>
            </a:pPr>
            <a:fld id="{F8EF17D5-A82E-47BA-A9A3-36F64F7ADD9A}" type="slidenum">
              <a:rPr lang="en-AU" altLang="en-US"/>
              <a:pPr>
                <a:defRPr/>
              </a:pPr>
              <a:t>‹#›</a:t>
            </a:fld>
            <a:endParaRPr lang="en-AU" altLang="en-US"/>
          </a:p>
        </p:txBody>
      </p:sp>
    </p:spTree>
    <p:extLst>
      <p:ext uri="{BB962C8B-B14F-4D97-AF65-F5344CB8AC3E}">
        <p14:creationId xmlns:p14="http://schemas.microsoft.com/office/powerpoint/2010/main" val="468868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7832854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DF1E2D9-5295-4A66-6916-6B40D470A32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F3E2EAB-9E8A-34BB-E3B1-138A75DF3578}"/>
              </a:ext>
            </a:extLst>
          </p:cNvPr>
          <p:cNvSpPr>
            <a:spLocks noGrp="1"/>
          </p:cNvSpPr>
          <p:nvPr>
            <p:ph type="sldNum" sz="quarter" idx="11"/>
          </p:nvPr>
        </p:nvSpPr>
        <p:spPr/>
        <p:txBody>
          <a:bodyPr/>
          <a:lstStyle>
            <a:lvl1pPr>
              <a:defRPr/>
            </a:lvl1pPr>
          </a:lstStyle>
          <a:p>
            <a:pPr>
              <a:defRPr/>
            </a:pPr>
            <a:fld id="{3CC9AF4E-62BB-46E2-9162-30650D4FD585}" type="slidenum">
              <a:rPr lang="en-AU" altLang="en-US"/>
              <a:pPr>
                <a:defRPr/>
              </a:pPr>
              <a:t>‹#›</a:t>
            </a:fld>
            <a:endParaRPr lang="en-AU" altLang="en-US"/>
          </a:p>
        </p:txBody>
      </p:sp>
    </p:spTree>
    <p:extLst>
      <p:ext uri="{BB962C8B-B14F-4D97-AF65-F5344CB8AC3E}">
        <p14:creationId xmlns:p14="http://schemas.microsoft.com/office/powerpoint/2010/main" val="3439863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C5268B8-7AD0-EB0C-EC0D-05F4EEB9A0B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5686C75F-120C-3068-75BE-B0716431F4C5}"/>
              </a:ext>
            </a:extLst>
          </p:cNvPr>
          <p:cNvSpPr>
            <a:spLocks noGrp="1"/>
          </p:cNvSpPr>
          <p:nvPr>
            <p:ph type="sldNum" sz="quarter" idx="11"/>
          </p:nvPr>
        </p:nvSpPr>
        <p:spPr/>
        <p:txBody>
          <a:bodyPr/>
          <a:lstStyle>
            <a:lvl1pPr>
              <a:defRPr/>
            </a:lvl1pPr>
          </a:lstStyle>
          <a:p>
            <a:pPr>
              <a:defRPr/>
            </a:pPr>
            <a:fld id="{1CD564C0-AD6B-46FC-9DC4-29320E75609B}" type="slidenum">
              <a:rPr lang="en-AU" altLang="en-US"/>
              <a:pPr>
                <a:defRPr/>
              </a:pPr>
              <a:t>‹#›</a:t>
            </a:fld>
            <a:endParaRPr lang="en-AU" altLang="en-US"/>
          </a:p>
        </p:txBody>
      </p:sp>
    </p:spTree>
    <p:extLst>
      <p:ext uri="{BB962C8B-B14F-4D97-AF65-F5344CB8AC3E}">
        <p14:creationId xmlns:p14="http://schemas.microsoft.com/office/powerpoint/2010/main" val="4108652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D690C9A8-BB7F-16DB-C3DB-37CE7136ED1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F196E8B-ADF1-312E-6ABD-1B6C0A973340}"/>
              </a:ext>
            </a:extLst>
          </p:cNvPr>
          <p:cNvSpPr>
            <a:spLocks noGrp="1"/>
          </p:cNvSpPr>
          <p:nvPr>
            <p:ph type="sldNum" sz="quarter" idx="11"/>
          </p:nvPr>
        </p:nvSpPr>
        <p:spPr/>
        <p:txBody>
          <a:bodyPr/>
          <a:lstStyle>
            <a:lvl1pPr>
              <a:defRPr/>
            </a:lvl1pPr>
          </a:lstStyle>
          <a:p>
            <a:pPr>
              <a:defRPr/>
            </a:pPr>
            <a:fld id="{C114D69A-02AB-4368-AF1C-6D7D24B735EA}" type="slidenum">
              <a:rPr lang="en-AU" altLang="en-US"/>
              <a:pPr>
                <a:defRPr/>
              </a:pPr>
              <a:t>‹#›</a:t>
            </a:fld>
            <a:endParaRPr lang="en-AU" altLang="en-US"/>
          </a:p>
        </p:txBody>
      </p:sp>
    </p:spTree>
    <p:extLst>
      <p:ext uri="{BB962C8B-B14F-4D97-AF65-F5344CB8AC3E}">
        <p14:creationId xmlns:p14="http://schemas.microsoft.com/office/powerpoint/2010/main" val="160777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8091044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B3C4869D-EDA1-6285-46EC-368A63A8C05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1892EC90-32CA-B4FD-A402-79730F55B184}"/>
              </a:ext>
            </a:extLst>
          </p:cNvPr>
          <p:cNvSpPr>
            <a:spLocks noGrp="1"/>
          </p:cNvSpPr>
          <p:nvPr>
            <p:ph type="sldNum" sz="quarter" idx="11"/>
          </p:nvPr>
        </p:nvSpPr>
        <p:spPr/>
        <p:txBody>
          <a:bodyPr/>
          <a:lstStyle>
            <a:lvl1pPr>
              <a:defRPr/>
            </a:lvl1pPr>
          </a:lstStyle>
          <a:p>
            <a:pPr>
              <a:defRPr/>
            </a:pPr>
            <a:fld id="{674DFD16-4D30-4185-AAA8-6AB9346BE2DF}" type="slidenum">
              <a:rPr lang="en-AU" altLang="en-US"/>
              <a:pPr>
                <a:defRPr/>
              </a:pPr>
              <a:t>‹#›</a:t>
            </a:fld>
            <a:endParaRPr lang="en-AU" altLang="en-US"/>
          </a:p>
        </p:txBody>
      </p:sp>
    </p:spTree>
    <p:extLst>
      <p:ext uri="{BB962C8B-B14F-4D97-AF65-F5344CB8AC3E}">
        <p14:creationId xmlns:p14="http://schemas.microsoft.com/office/powerpoint/2010/main" val="3496523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B283AC8-DA30-466F-2A71-5E7099C389E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98DE7F6-FF0A-9FE6-37D8-6BCF63ACCA2B}"/>
              </a:ext>
            </a:extLst>
          </p:cNvPr>
          <p:cNvSpPr>
            <a:spLocks noGrp="1"/>
          </p:cNvSpPr>
          <p:nvPr>
            <p:ph type="sldNum" sz="quarter" idx="11"/>
          </p:nvPr>
        </p:nvSpPr>
        <p:spPr/>
        <p:txBody>
          <a:bodyPr/>
          <a:lstStyle>
            <a:lvl1pPr>
              <a:defRPr/>
            </a:lvl1pPr>
          </a:lstStyle>
          <a:p>
            <a:pPr>
              <a:defRPr/>
            </a:pPr>
            <a:fld id="{49AB87A3-4801-4EEA-A002-A83EEFC249AF}" type="slidenum">
              <a:rPr lang="en-AU" altLang="en-US"/>
              <a:pPr>
                <a:defRPr/>
              </a:pPr>
              <a:t>‹#›</a:t>
            </a:fld>
            <a:endParaRPr lang="en-AU" altLang="en-US"/>
          </a:p>
        </p:txBody>
      </p:sp>
    </p:spTree>
    <p:extLst>
      <p:ext uri="{BB962C8B-B14F-4D97-AF65-F5344CB8AC3E}">
        <p14:creationId xmlns:p14="http://schemas.microsoft.com/office/powerpoint/2010/main" val="2873731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7A2539F-1016-CCDE-0707-05AF0BED2D5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D361373-DEB0-B066-2806-D56C8A0C9521}"/>
              </a:ext>
            </a:extLst>
          </p:cNvPr>
          <p:cNvSpPr>
            <a:spLocks noGrp="1"/>
          </p:cNvSpPr>
          <p:nvPr>
            <p:ph type="sldNum" sz="quarter" idx="11"/>
          </p:nvPr>
        </p:nvSpPr>
        <p:spPr/>
        <p:txBody>
          <a:bodyPr/>
          <a:lstStyle>
            <a:lvl1pPr>
              <a:defRPr/>
            </a:lvl1pPr>
          </a:lstStyle>
          <a:p>
            <a:pPr>
              <a:defRPr/>
            </a:pPr>
            <a:fld id="{402B992E-7408-4498-B551-A3BF29110723}" type="slidenum">
              <a:rPr lang="en-AU" altLang="en-US"/>
              <a:pPr>
                <a:defRPr/>
              </a:pPr>
              <a:t>‹#›</a:t>
            </a:fld>
            <a:endParaRPr lang="en-AU" altLang="en-US"/>
          </a:p>
        </p:txBody>
      </p:sp>
    </p:spTree>
    <p:extLst>
      <p:ext uri="{BB962C8B-B14F-4D97-AF65-F5344CB8AC3E}">
        <p14:creationId xmlns:p14="http://schemas.microsoft.com/office/powerpoint/2010/main" val="1368590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6BBD4D6-08B7-329A-BDCF-5A049E63B8C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CD6C18E-4528-CA42-9409-201B842AD951}"/>
              </a:ext>
            </a:extLst>
          </p:cNvPr>
          <p:cNvSpPr>
            <a:spLocks noGrp="1"/>
          </p:cNvSpPr>
          <p:nvPr>
            <p:ph type="sldNum" sz="quarter" idx="11"/>
          </p:nvPr>
        </p:nvSpPr>
        <p:spPr/>
        <p:txBody>
          <a:bodyPr/>
          <a:lstStyle>
            <a:lvl1pPr>
              <a:defRPr/>
            </a:lvl1pPr>
          </a:lstStyle>
          <a:p>
            <a:pPr>
              <a:defRPr/>
            </a:pPr>
            <a:fld id="{98D7FF75-CC46-45DF-9F63-037124CBCA8B}" type="slidenum">
              <a:rPr lang="en-AU" altLang="en-US"/>
              <a:pPr>
                <a:defRPr/>
              </a:pPr>
              <a:t>‹#›</a:t>
            </a:fld>
            <a:endParaRPr lang="en-AU" altLang="en-US"/>
          </a:p>
        </p:txBody>
      </p:sp>
    </p:spTree>
    <p:extLst>
      <p:ext uri="{BB962C8B-B14F-4D97-AF65-F5344CB8AC3E}">
        <p14:creationId xmlns:p14="http://schemas.microsoft.com/office/powerpoint/2010/main" val="1558213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5D0499D-FBD6-517B-1B32-0007CA0274C7}"/>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FEC50E9-B89A-7491-D427-04E035F9F937}"/>
              </a:ext>
            </a:extLst>
          </p:cNvPr>
          <p:cNvSpPr>
            <a:spLocks noGrp="1"/>
          </p:cNvSpPr>
          <p:nvPr>
            <p:ph type="sldNum" sz="quarter" idx="11"/>
          </p:nvPr>
        </p:nvSpPr>
        <p:spPr>
          <a:xfrm>
            <a:off x="7899400" y="6275388"/>
            <a:ext cx="2406650" cy="236537"/>
          </a:xfrm>
        </p:spPr>
        <p:txBody>
          <a:bodyPr/>
          <a:lstStyle>
            <a:lvl1pPr>
              <a:defRPr/>
            </a:lvl1pPr>
          </a:lstStyle>
          <a:p>
            <a:pPr>
              <a:defRPr/>
            </a:pPr>
            <a:fld id="{AD314243-E650-4559-A462-A4C9647C4B0D}" type="slidenum">
              <a:rPr lang="en-AU" altLang="en-US"/>
              <a:pPr>
                <a:defRPr/>
              </a:pPr>
              <a:t>‹#›</a:t>
            </a:fld>
            <a:endParaRPr lang="en-AU" altLang="en-US"/>
          </a:p>
        </p:txBody>
      </p:sp>
    </p:spTree>
    <p:extLst>
      <p:ext uri="{BB962C8B-B14F-4D97-AF65-F5344CB8AC3E}">
        <p14:creationId xmlns:p14="http://schemas.microsoft.com/office/powerpoint/2010/main" val="33906751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96064AC-3F7A-B5DB-CC18-8E28E0C0052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BF89E4B-5A98-DFAE-DEA7-B9AD1E5FEF9E}"/>
              </a:ext>
            </a:extLst>
          </p:cNvPr>
          <p:cNvSpPr>
            <a:spLocks noGrp="1"/>
          </p:cNvSpPr>
          <p:nvPr>
            <p:ph type="sldNum" sz="quarter" idx="11"/>
          </p:nvPr>
        </p:nvSpPr>
        <p:spPr/>
        <p:txBody>
          <a:bodyPr/>
          <a:lstStyle>
            <a:lvl1pPr>
              <a:defRPr/>
            </a:lvl1pPr>
          </a:lstStyle>
          <a:p>
            <a:pPr>
              <a:defRPr/>
            </a:pPr>
            <a:fld id="{581EC164-9014-4366-96F3-8CDCF36BA6ED}" type="slidenum">
              <a:rPr lang="en-AU" altLang="en-US"/>
              <a:pPr>
                <a:defRPr/>
              </a:pPr>
              <a:t>‹#›</a:t>
            </a:fld>
            <a:endParaRPr lang="en-AU" altLang="en-US"/>
          </a:p>
        </p:txBody>
      </p:sp>
    </p:spTree>
    <p:extLst>
      <p:ext uri="{BB962C8B-B14F-4D97-AF65-F5344CB8AC3E}">
        <p14:creationId xmlns:p14="http://schemas.microsoft.com/office/powerpoint/2010/main" val="36938328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F873F54-0041-46FE-5E3B-074B6108E46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AC01493-7E1A-7911-91FC-8782A39CE588}"/>
              </a:ext>
            </a:extLst>
          </p:cNvPr>
          <p:cNvSpPr>
            <a:spLocks noGrp="1"/>
          </p:cNvSpPr>
          <p:nvPr>
            <p:ph type="sldNum" sz="quarter" idx="11"/>
          </p:nvPr>
        </p:nvSpPr>
        <p:spPr/>
        <p:txBody>
          <a:bodyPr/>
          <a:lstStyle>
            <a:lvl1pPr>
              <a:defRPr/>
            </a:lvl1pPr>
          </a:lstStyle>
          <a:p>
            <a:pPr>
              <a:defRPr/>
            </a:pPr>
            <a:fld id="{48F332DC-77CE-4432-8FEF-82D531AF0781}" type="slidenum">
              <a:rPr lang="en-AU" altLang="en-US"/>
              <a:pPr>
                <a:defRPr/>
              </a:pPr>
              <a:t>‹#›</a:t>
            </a:fld>
            <a:endParaRPr lang="en-AU" altLang="en-US"/>
          </a:p>
        </p:txBody>
      </p:sp>
    </p:spTree>
    <p:extLst>
      <p:ext uri="{BB962C8B-B14F-4D97-AF65-F5344CB8AC3E}">
        <p14:creationId xmlns:p14="http://schemas.microsoft.com/office/powerpoint/2010/main" val="6918728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3BFDBD71-161B-EE8E-E394-A34AE3A0B16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1F27AD3-4732-8A00-F9CD-A06114F43A80}"/>
              </a:ext>
            </a:extLst>
          </p:cNvPr>
          <p:cNvSpPr>
            <a:spLocks noGrp="1"/>
          </p:cNvSpPr>
          <p:nvPr>
            <p:ph type="sldNum" sz="quarter" idx="11"/>
          </p:nvPr>
        </p:nvSpPr>
        <p:spPr/>
        <p:txBody>
          <a:bodyPr/>
          <a:lstStyle>
            <a:lvl1pPr>
              <a:defRPr/>
            </a:lvl1pPr>
          </a:lstStyle>
          <a:p>
            <a:pPr>
              <a:defRPr/>
            </a:pPr>
            <a:fld id="{ECD732CF-05B5-44F6-8B3F-52A906295270}" type="slidenum">
              <a:rPr lang="en-AU" altLang="en-US"/>
              <a:pPr>
                <a:defRPr/>
              </a:pPr>
              <a:t>‹#›</a:t>
            </a:fld>
            <a:endParaRPr lang="en-AU" altLang="en-US"/>
          </a:p>
        </p:txBody>
      </p:sp>
    </p:spTree>
    <p:extLst>
      <p:ext uri="{BB962C8B-B14F-4D97-AF65-F5344CB8AC3E}">
        <p14:creationId xmlns:p14="http://schemas.microsoft.com/office/powerpoint/2010/main" val="11366635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0328123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1AD7B87-2433-4A52-10B0-FCB5F7D2BB4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460C09E-B24B-5A20-DE9B-ECAD4CEC5DEE}"/>
              </a:ext>
            </a:extLst>
          </p:cNvPr>
          <p:cNvSpPr>
            <a:spLocks noGrp="1"/>
          </p:cNvSpPr>
          <p:nvPr>
            <p:ph type="sldNum" sz="quarter" idx="11"/>
          </p:nvPr>
        </p:nvSpPr>
        <p:spPr/>
        <p:txBody>
          <a:bodyPr/>
          <a:lstStyle>
            <a:lvl1pPr>
              <a:defRPr/>
            </a:lvl1pPr>
          </a:lstStyle>
          <a:p>
            <a:pPr>
              <a:defRPr/>
            </a:pPr>
            <a:fld id="{12F1AFEE-7C65-44DA-B85E-194D2AF0EB82}" type="slidenum">
              <a:rPr lang="en-AU" altLang="en-US"/>
              <a:pPr>
                <a:defRPr/>
              </a:pPr>
              <a:t>‹#›</a:t>
            </a:fld>
            <a:endParaRPr lang="en-AU" altLang="en-US"/>
          </a:p>
        </p:txBody>
      </p:sp>
    </p:spTree>
    <p:extLst>
      <p:ext uri="{BB962C8B-B14F-4D97-AF65-F5344CB8AC3E}">
        <p14:creationId xmlns:p14="http://schemas.microsoft.com/office/powerpoint/2010/main" val="3110203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8367145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B74B894-A5CF-E7E4-C4C1-8D87C5FCF72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92C0CF1F-87D1-A910-C5FA-8AAB15D5256D}"/>
              </a:ext>
            </a:extLst>
          </p:cNvPr>
          <p:cNvSpPr>
            <a:spLocks noGrp="1"/>
          </p:cNvSpPr>
          <p:nvPr>
            <p:ph type="sldNum" sz="quarter" idx="11"/>
          </p:nvPr>
        </p:nvSpPr>
        <p:spPr/>
        <p:txBody>
          <a:bodyPr/>
          <a:lstStyle>
            <a:lvl1pPr>
              <a:defRPr/>
            </a:lvl1pPr>
          </a:lstStyle>
          <a:p>
            <a:pPr>
              <a:defRPr/>
            </a:pPr>
            <a:fld id="{41449407-9490-413C-9DB8-4A46AC5FDD0C}" type="slidenum">
              <a:rPr lang="en-AU" altLang="en-US"/>
              <a:pPr>
                <a:defRPr/>
              </a:pPr>
              <a:t>‹#›</a:t>
            </a:fld>
            <a:endParaRPr lang="en-AU" altLang="en-US"/>
          </a:p>
        </p:txBody>
      </p:sp>
    </p:spTree>
    <p:extLst>
      <p:ext uri="{BB962C8B-B14F-4D97-AF65-F5344CB8AC3E}">
        <p14:creationId xmlns:p14="http://schemas.microsoft.com/office/powerpoint/2010/main" val="1514748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20684DE8-3A36-655E-A745-638174C8063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5D0C3980-55B6-7B2E-89F0-190B5C67CA37}"/>
              </a:ext>
            </a:extLst>
          </p:cNvPr>
          <p:cNvSpPr>
            <a:spLocks noGrp="1"/>
          </p:cNvSpPr>
          <p:nvPr>
            <p:ph type="sldNum" sz="quarter" idx="11"/>
          </p:nvPr>
        </p:nvSpPr>
        <p:spPr/>
        <p:txBody>
          <a:bodyPr/>
          <a:lstStyle>
            <a:lvl1pPr>
              <a:defRPr/>
            </a:lvl1pPr>
          </a:lstStyle>
          <a:p>
            <a:pPr>
              <a:defRPr/>
            </a:pPr>
            <a:fld id="{1DC0FC14-46E2-4FE7-9E7A-FC5FD30A318C}" type="slidenum">
              <a:rPr lang="en-AU" altLang="en-US"/>
              <a:pPr>
                <a:defRPr/>
              </a:pPr>
              <a:t>‹#›</a:t>
            </a:fld>
            <a:endParaRPr lang="en-AU" altLang="en-US"/>
          </a:p>
        </p:txBody>
      </p:sp>
    </p:spTree>
    <p:extLst>
      <p:ext uri="{BB962C8B-B14F-4D97-AF65-F5344CB8AC3E}">
        <p14:creationId xmlns:p14="http://schemas.microsoft.com/office/powerpoint/2010/main" val="3539405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75965C17-9037-9747-9902-B6902072DDA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5117D911-B5ED-1A94-E84F-B24C8933035E}"/>
              </a:ext>
            </a:extLst>
          </p:cNvPr>
          <p:cNvSpPr>
            <a:spLocks noGrp="1"/>
          </p:cNvSpPr>
          <p:nvPr>
            <p:ph type="sldNum" sz="quarter" idx="11"/>
          </p:nvPr>
        </p:nvSpPr>
        <p:spPr/>
        <p:txBody>
          <a:bodyPr/>
          <a:lstStyle>
            <a:lvl1pPr>
              <a:defRPr/>
            </a:lvl1pPr>
          </a:lstStyle>
          <a:p>
            <a:pPr>
              <a:defRPr/>
            </a:pPr>
            <a:fld id="{A7A886FD-A8B0-4419-A8DB-EAAD3F5523C2}" type="slidenum">
              <a:rPr lang="en-AU" altLang="en-US"/>
              <a:pPr>
                <a:defRPr/>
              </a:pPr>
              <a:t>‹#›</a:t>
            </a:fld>
            <a:endParaRPr lang="en-AU" altLang="en-US"/>
          </a:p>
        </p:txBody>
      </p:sp>
    </p:spTree>
    <p:extLst>
      <p:ext uri="{BB962C8B-B14F-4D97-AF65-F5344CB8AC3E}">
        <p14:creationId xmlns:p14="http://schemas.microsoft.com/office/powerpoint/2010/main" val="25640817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0D2EFC1-BCBE-3C66-DE44-FFC00899325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F8EF1A0-86BF-040C-3242-628CA6BE729D}"/>
              </a:ext>
            </a:extLst>
          </p:cNvPr>
          <p:cNvSpPr>
            <a:spLocks noGrp="1"/>
          </p:cNvSpPr>
          <p:nvPr>
            <p:ph type="sldNum" sz="quarter" idx="11"/>
          </p:nvPr>
        </p:nvSpPr>
        <p:spPr/>
        <p:txBody>
          <a:bodyPr/>
          <a:lstStyle>
            <a:lvl1pPr>
              <a:defRPr/>
            </a:lvl1pPr>
          </a:lstStyle>
          <a:p>
            <a:pPr>
              <a:defRPr/>
            </a:pPr>
            <a:fld id="{2BC54F63-3537-416B-93EC-7EF5006F3BBC}" type="slidenum">
              <a:rPr lang="en-AU" altLang="en-US"/>
              <a:pPr>
                <a:defRPr/>
              </a:pPr>
              <a:t>‹#›</a:t>
            </a:fld>
            <a:endParaRPr lang="en-AU" altLang="en-US"/>
          </a:p>
        </p:txBody>
      </p:sp>
    </p:spTree>
    <p:extLst>
      <p:ext uri="{BB962C8B-B14F-4D97-AF65-F5344CB8AC3E}">
        <p14:creationId xmlns:p14="http://schemas.microsoft.com/office/powerpoint/2010/main" val="8537372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EFAA2CC-7D25-7ECE-CC98-B38CC7CA085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B2001AF-C30E-E963-E098-3735CD0311CF}"/>
              </a:ext>
            </a:extLst>
          </p:cNvPr>
          <p:cNvSpPr>
            <a:spLocks noGrp="1"/>
          </p:cNvSpPr>
          <p:nvPr>
            <p:ph type="sldNum" sz="quarter" idx="11"/>
          </p:nvPr>
        </p:nvSpPr>
        <p:spPr/>
        <p:txBody>
          <a:bodyPr/>
          <a:lstStyle>
            <a:lvl1pPr>
              <a:defRPr/>
            </a:lvl1pPr>
          </a:lstStyle>
          <a:p>
            <a:pPr>
              <a:defRPr/>
            </a:pPr>
            <a:fld id="{17E86B18-5835-4479-A9B5-6BDB8B017D28}" type="slidenum">
              <a:rPr lang="en-AU" altLang="en-US"/>
              <a:pPr>
                <a:defRPr/>
              </a:pPr>
              <a:t>‹#›</a:t>
            </a:fld>
            <a:endParaRPr lang="en-AU" altLang="en-US"/>
          </a:p>
        </p:txBody>
      </p:sp>
    </p:spTree>
    <p:extLst>
      <p:ext uri="{BB962C8B-B14F-4D97-AF65-F5344CB8AC3E}">
        <p14:creationId xmlns:p14="http://schemas.microsoft.com/office/powerpoint/2010/main" val="13258832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60CEC6F-5C04-F898-CA14-24C5B0112E1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DE8F37F-3620-C618-7AB8-F7D549E6DB86}"/>
              </a:ext>
            </a:extLst>
          </p:cNvPr>
          <p:cNvSpPr>
            <a:spLocks noGrp="1"/>
          </p:cNvSpPr>
          <p:nvPr>
            <p:ph type="sldNum" sz="quarter" idx="11"/>
          </p:nvPr>
        </p:nvSpPr>
        <p:spPr/>
        <p:txBody>
          <a:bodyPr/>
          <a:lstStyle>
            <a:lvl1pPr>
              <a:defRPr/>
            </a:lvl1pPr>
          </a:lstStyle>
          <a:p>
            <a:pPr>
              <a:defRPr/>
            </a:pPr>
            <a:fld id="{B518C40F-4FCC-4AFF-A86C-B96DA062AEA2}" type="slidenum">
              <a:rPr lang="en-AU" altLang="en-US"/>
              <a:pPr>
                <a:defRPr/>
              </a:pPr>
              <a:t>‹#›</a:t>
            </a:fld>
            <a:endParaRPr lang="en-AU" altLang="en-US"/>
          </a:p>
        </p:txBody>
      </p:sp>
    </p:spTree>
    <p:extLst>
      <p:ext uri="{BB962C8B-B14F-4D97-AF65-F5344CB8AC3E}">
        <p14:creationId xmlns:p14="http://schemas.microsoft.com/office/powerpoint/2010/main" val="15166219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6CBEE7BE-4EDD-3B0C-A621-0D14EB100365}"/>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71F4F99-84EC-F892-0BCB-6D193789F4E9}"/>
              </a:ext>
            </a:extLst>
          </p:cNvPr>
          <p:cNvSpPr>
            <a:spLocks noGrp="1"/>
          </p:cNvSpPr>
          <p:nvPr>
            <p:ph type="sldNum" sz="quarter" idx="11"/>
          </p:nvPr>
        </p:nvSpPr>
        <p:spPr>
          <a:xfrm>
            <a:off x="7899400" y="6275388"/>
            <a:ext cx="2406650" cy="236537"/>
          </a:xfrm>
        </p:spPr>
        <p:txBody>
          <a:bodyPr/>
          <a:lstStyle>
            <a:lvl1pPr>
              <a:defRPr/>
            </a:lvl1pPr>
          </a:lstStyle>
          <a:p>
            <a:pPr>
              <a:defRPr/>
            </a:pPr>
            <a:fld id="{A0CBE679-98E8-440A-808A-49BE0FB27F84}" type="slidenum">
              <a:rPr lang="en-AU" altLang="en-US"/>
              <a:pPr>
                <a:defRPr/>
              </a:pPr>
              <a:t>‹#›</a:t>
            </a:fld>
            <a:endParaRPr lang="en-AU" altLang="en-US"/>
          </a:p>
        </p:txBody>
      </p:sp>
    </p:spTree>
    <p:extLst>
      <p:ext uri="{BB962C8B-B14F-4D97-AF65-F5344CB8AC3E}">
        <p14:creationId xmlns:p14="http://schemas.microsoft.com/office/powerpoint/2010/main" val="24890790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95F9D620-7F1E-6F0E-F31C-30ACC0919CF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1DEC565-0E02-000B-A6AA-D462020FDEA8}"/>
              </a:ext>
            </a:extLst>
          </p:cNvPr>
          <p:cNvSpPr>
            <a:spLocks noGrp="1"/>
          </p:cNvSpPr>
          <p:nvPr>
            <p:ph type="sldNum" sz="quarter" idx="11"/>
          </p:nvPr>
        </p:nvSpPr>
        <p:spPr/>
        <p:txBody>
          <a:bodyPr/>
          <a:lstStyle>
            <a:lvl1pPr>
              <a:defRPr/>
            </a:lvl1pPr>
          </a:lstStyle>
          <a:p>
            <a:pPr>
              <a:defRPr/>
            </a:pPr>
            <a:fld id="{AB1A3FE7-1B1E-4643-93A5-4711ADB21D10}" type="slidenum">
              <a:rPr lang="en-AU" altLang="en-US"/>
              <a:pPr>
                <a:defRPr/>
              </a:pPr>
              <a:t>‹#›</a:t>
            </a:fld>
            <a:endParaRPr lang="en-AU" altLang="en-US"/>
          </a:p>
        </p:txBody>
      </p:sp>
    </p:spTree>
    <p:extLst>
      <p:ext uri="{BB962C8B-B14F-4D97-AF65-F5344CB8AC3E}">
        <p14:creationId xmlns:p14="http://schemas.microsoft.com/office/powerpoint/2010/main" val="239590543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40094B9-A980-0DCA-0C9D-7312569ED84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4AE14FB-865B-28F0-6560-685A1D76A17D}"/>
              </a:ext>
            </a:extLst>
          </p:cNvPr>
          <p:cNvSpPr>
            <a:spLocks noGrp="1"/>
          </p:cNvSpPr>
          <p:nvPr>
            <p:ph type="sldNum" sz="quarter" idx="11"/>
          </p:nvPr>
        </p:nvSpPr>
        <p:spPr/>
        <p:txBody>
          <a:bodyPr/>
          <a:lstStyle>
            <a:lvl1pPr>
              <a:defRPr/>
            </a:lvl1pPr>
          </a:lstStyle>
          <a:p>
            <a:pPr>
              <a:defRPr/>
            </a:pPr>
            <a:fld id="{80C6861F-6367-46FA-8F95-443315425D16}" type="slidenum">
              <a:rPr lang="en-AU" altLang="en-US"/>
              <a:pPr>
                <a:defRPr/>
              </a:pPr>
              <a:t>‹#›</a:t>
            </a:fld>
            <a:endParaRPr lang="en-AU" altLang="en-US"/>
          </a:p>
        </p:txBody>
      </p:sp>
    </p:spTree>
    <p:extLst>
      <p:ext uri="{BB962C8B-B14F-4D97-AF65-F5344CB8AC3E}">
        <p14:creationId xmlns:p14="http://schemas.microsoft.com/office/powerpoint/2010/main" val="1443697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24B378F5-7EE8-C7EB-4C3A-4FD9AF1190E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483A677-4412-50BC-E73D-7C99C3330CCD}"/>
              </a:ext>
            </a:extLst>
          </p:cNvPr>
          <p:cNvSpPr>
            <a:spLocks noGrp="1"/>
          </p:cNvSpPr>
          <p:nvPr>
            <p:ph type="sldNum" sz="quarter" idx="11"/>
          </p:nvPr>
        </p:nvSpPr>
        <p:spPr/>
        <p:txBody>
          <a:bodyPr/>
          <a:lstStyle>
            <a:lvl1pPr>
              <a:defRPr/>
            </a:lvl1pPr>
          </a:lstStyle>
          <a:p>
            <a:pPr>
              <a:defRPr/>
            </a:pPr>
            <a:fld id="{E8979563-BAC4-43CF-AF63-937BB8B82500}" type="slidenum">
              <a:rPr lang="en-AU" altLang="en-US"/>
              <a:pPr>
                <a:defRPr/>
              </a:pPr>
              <a:t>‹#›</a:t>
            </a:fld>
            <a:endParaRPr lang="en-AU" altLang="en-US"/>
          </a:p>
        </p:txBody>
      </p:sp>
    </p:spTree>
    <p:extLst>
      <p:ext uri="{BB962C8B-B14F-4D97-AF65-F5344CB8AC3E}">
        <p14:creationId xmlns:p14="http://schemas.microsoft.com/office/powerpoint/2010/main" val="109421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597574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5682562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CF931C7-42C7-BDC5-EC63-1915EC9868E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EA1860C-2FED-8636-032D-BF325AAE46E5}"/>
              </a:ext>
            </a:extLst>
          </p:cNvPr>
          <p:cNvSpPr>
            <a:spLocks noGrp="1"/>
          </p:cNvSpPr>
          <p:nvPr>
            <p:ph type="sldNum" sz="quarter" idx="11"/>
          </p:nvPr>
        </p:nvSpPr>
        <p:spPr/>
        <p:txBody>
          <a:bodyPr/>
          <a:lstStyle>
            <a:lvl1pPr>
              <a:defRPr/>
            </a:lvl1pPr>
          </a:lstStyle>
          <a:p>
            <a:pPr>
              <a:defRPr/>
            </a:pPr>
            <a:fld id="{644CC99C-C983-48AF-AD54-7F0509E51DBE}" type="slidenum">
              <a:rPr lang="en-AU" altLang="en-US"/>
              <a:pPr>
                <a:defRPr/>
              </a:pPr>
              <a:t>‹#›</a:t>
            </a:fld>
            <a:endParaRPr lang="en-AU" altLang="en-US"/>
          </a:p>
        </p:txBody>
      </p:sp>
    </p:spTree>
    <p:extLst>
      <p:ext uri="{BB962C8B-B14F-4D97-AF65-F5344CB8AC3E}">
        <p14:creationId xmlns:p14="http://schemas.microsoft.com/office/powerpoint/2010/main" val="12911342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606FAD8-D1B9-5229-DDCC-0C8E6DDAA57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ADA78D5-7B59-50B3-2837-1CDEEF0D531E}"/>
              </a:ext>
            </a:extLst>
          </p:cNvPr>
          <p:cNvSpPr>
            <a:spLocks noGrp="1"/>
          </p:cNvSpPr>
          <p:nvPr>
            <p:ph type="sldNum" sz="quarter" idx="11"/>
          </p:nvPr>
        </p:nvSpPr>
        <p:spPr/>
        <p:txBody>
          <a:bodyPr/>
          <a:lstStyle>
            <a:lvl1pPr>
              <a:defRPr/>
            </a:lvl1pPr>
          </a:lstStyle>
          <a:p>
            <a:pPr>
              <a:defRPr/>
            </a:pPr>
            <a:fld id="{A843DBB5-839D-48CE-9D8E-10CB3AD09227}" type="slidenum">
              <a:rPr lang="en-AU" altLang="en-US"/>
              <a:pPr>
                <a:defRPr/>
              </a:pPr>
              <a:t>‹#›</a:t>
            </a:fld>
            <a:endParaRPr lang="en-AU" altLang="en-US"/>
          </a:p>
        </p:txBody>
      </p:sp>
    </p:spTree>
    <p:extLst>
      <p:ext uri="{BB962C8B-B14F-4D97-AF65-F5344CB8AC3E}">
        <p14:creationId xmlns:p14="http://schemas.microsoft.com/office/powerpoint/2010/main" val="40502994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754CBABF-95C0-1915-E22B-45B88D180C1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2750A77-D781-9F9D-9705-DC63190D83AD}"/>
              </a:ext>
            </a:extLst>
          </p:cNvPr>
          <p:cNvSpPr>
            <a:spLocks noGrp="1"/>
          </p:cNvSpPr>
          <p:nvPr>
            <p:ph type="sldNum" sz="quarter" idx="11"/>
          </p:nvPr>
        </p:nvSpPr>
        <p:spPr/>
        <p:txBody>
          <a:bodyPr/>
          <a:lstStyle>
            <a:lvl1pPr>
              <a:defRPr/>
            </a:lvl1pPr>
          </a:lstStyle>
          <a:p>
            <a:pPr>
              <a:defRPr/>
            </a:pPr>
            <a:fld id="{CFBE88EA-9044-4FE8-BC6D-5D56C618BD9B}" type="slidenum">
              <a:rPr lang="en-AU" altLang="en-US"/>
              <a:pPr>
                <a:defRPr/>
              </a:pPr>
              <a:t>‹#›</a:t>
            </a:fld>
            <a:endParaRPr lang="en-AU" altLang="en-US"/>
          </a:p>
        </p:txBody>
      </p:sp>
    </p:spTree>
    <p:extLst>
      <p:ext uri="{BB962C8B-B14F-4D97-AF65-F5344CB8AC3E}">
        <p14:creationId xmlns:p14="http://schemas.microsoft.com/office/powerpoint/2010/main" val="29054105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0CB4F4C7-D8CE-1DC9-590E-0CBF91D7C50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A1796840-5347-5AC6-F572-7ED586FB4C83}"/>
              </a:ext>
            </a:extLst>
          </p:cNvPr>
          <p:cNvSpPr>
            <a:spLocks noGrp="1"/>
          </p:cNvSpPr>
          <p:nvPr>
            <p:ph type="sldNum" sz="quarter" idx="11"/>
          </p:nvPr>
        </p:nvSpPr>
        <p:spPr/>
        <p:txBody>
          <a:bodyPr/>
          <a:lstStyle>
            <a:lvl1pPr>
              <a:defRPr/>
            </a:lvl1pPr>
          </a:lstStyle>
          <a:p>
            <a:pPr>
              <a:defRPr/>
            </a:pPr>
            <a:fld id="{95013B9E-AA8D-4DF1-BF4B-4B18D887EDD5}" type="slidenum">
              <a:rPr lang="en-AU" altLang="en-US"/>
              <a:pPr>
                <a:defRPr/>
              </a:pPr>
              <a:t>‹#›</a:t>
            </a:fld>
            <a:endParaRPr lang="en-AU" altLang="en-US"/>
          </a:p>
        </p:txBody>
      </p:sp>
    </p:spTree>
    <p:extLst>
      <p:ext uri="{BB962C8B-B14F-4D97-AF65-F5344CB8AC3E}">
        <p14:creationId xmlns:p14="http://schemas.microsoft.com/office/powerpoint/2010/main" val="14846302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50E5123-AC7F-0EB3-3DD4-9F2765B2E97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CB439D4-B446-E115-B5EB-42E2788C0D86}"/>
              </a:ext>
            </a:extLst>
          </p:cNvPr>
          <p:cNvSpPr>
            <a:spLocks noGrp="1"/>
          </p:cNvSpPr>
          <p:nvPr>
            <p:ph type="sldNum" sz="quarter" idx="11"/>
          </p:nvPr>
        </p:nvSpPr>
        <p:spPr/>
        <p:txBody>
          <a:bodyPr/>
          <a:lstStyle>
            <a:lvl1pPr>
              <a:defRPr/>
            </a:lvl1pPr>
          </a:lstStyle>
          <a:p>
            <a:pPr>
              <a:defRPr/>
            </a:pPr>
            <a:fld id="{9C9DB87B-244B-4F91-994C-EC601E1731CC}" type="slidenum">
              <a:rPr lang="en-AU" altLang="en-US"/>
              <a:pPr>
                <a:defRPr/>
              </a:pPr>
              <a:t>‹#›</a:t>
            </a:fld>
            <a:endParaRPr lang="en-AU" altLang="en-US"/>
          </a:p>
        </p:txBody>
      </p:sp>
    </p:spTree>
    <p:extLst>
      <p:ext uri="{BB962C8B-B14F-4D97-AF65-F5344CB8AC3E}">
        <p14:creationId xmlns:p14="http://schemas.microsoft.com/office/powerpoint/2010/main" val="88150893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45D023FB-C35D-4CAC-EAB5-DFE68E51F1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1D81AB48-65F5-84F7-FC83-74DD900D8521}"/>
              </a:ext>
            </a:extLst>
          </p:cNvPr>
          <p:cNvSpPr>
            <a:spLocks noGrp="1"/>
          </p:cNvSpPr>
          <p:nvPr>
            <p:ph type="sldNum" sz="quarter" idx="11"/>
          </p:nvPr>
        </p:nvSpPr>
        <p:spPr/>
        <p:txBody>
          <a:bodyPr/>
          <a:lstStyle>
            <a:lvl1pPr>
              <a:defRPr/>
            </a:lvl1pPr>
          </a:lstStyle>
          <a:p>
            <a:pPr>
              <a:defRPr/>
            </a:pPr>
            <a:fld id="{A91AE439-E5DE-426B-A786-C248ECB12936}" type="slidenum">
              <a:rPr lang="en-AU" altLang="en-US"/>
              <a:pPr>
                <a:defRPr/>
              </a:pPr>
              <a:t>‹#›</a:t>
            </a:fld>
            <a:endParaRPr lang="en-AU" altLang="en-US"/>
          </a:p>
        </p:txBody>
      </p:sp>
    </p:spTree>
    <p:extLst>
      <p:ext uri="{BB962C8B-B14F-4D97-AF65-F5344CB8AC3E}">
        <p14:creationId xmlns:p14="http://schemas.microsoft.com/office/powerpoint/2010/main" val="41394493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FBCC49C-21A9-BC7E-76E5-627BE6C9C5D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36223C9-F7C6-2CD9-9495-9299E3C85277}"/>
              </a:ext>
            </a:extLst>
          </p:cNvPr>
          <p:cNvSpPr>
            <a:spLocks noGrp="1"/>
          </p:cNvSpPr>
          <p:nvPr>
            <p:ph type="sldNum" sz="quarter" idx="11"/>
          </p:nvPr>
        </p:nvSpPr>
        <p:spPr/>
        <p:txBody>
          <a:bodyPr/>
          <a:lstStyle>
            <a:lvl1pPr>
              <a:defRPr/>
            </a:lvl1pPr>
          </a:lstStyle>
          <a:p>
            <a:pPr>
              <a:defRPr/>
            </a:pPr>
            <a:fld id="{8C700286-EE1F-4895-92A3-E1070E4E22DC}" type="slidenum">
              <a:rPr lang="en-AU" altLang="en-US"/>
              <a:pPr>
                <a:defRPr/>
              </a:pPr>
              <a:t>‹#›</a:t>
            </a:fld>
            <a:endParaRPr lang="en-AU" altLang="en-US"/>
          </a:p>
        </p:txBody>
      </p:sp>
    </p:spTree>
    <p:extLst>
      <p:ext uri="{BB962C8B-B14F-4D97-AF65-F5344CB8AC3E}">
        <p14:creationId xmlns:p14="http://schemas.microsoft.com/office/powerpoint/2010/main" val="28197489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B9AE84D1-045D-E66A-0F34-E7D83FF0C935}"/>
              </a:ext>
            </a:extLst>
          </p:cNvPr>
          <p:cNvSpPr>
            <a:spLocks noGrp="1"/>
          </p:cNvSpPr>
          <p:nvPr>
            <p:ph type="ftr" sz="quarter" idx="10"/>
          </p:nvPr>
        </p:nvSpPr>
        <p:spPr>
          <a:xfrm>
            <a:off x="838200" y="6461125"/>
            <a:ext cx="6854825" cy="236538"/>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A127E89-33A8-5EF2-3A9F-92B187F58E7D}"/>
              </a:ext>
            </a:extLst>
          </p:cNvPr>
          <p:cNvSpPr>
            <a:spLocks noGrp="1"/>
          </p:cNvSpPr>
          <p:nvPr>
            <p:ph type="sldNum" sz="quarter" idx="11"/>
          </p:nvPr>
        </p:nvSpPr>
        <p:spPr>
          <a:xfrm>
            <a:off x="7899400" y="6461125"/>
            <a:ext cx="2406650" cy="236538"/>
          </a:xfrm>
        </p:spPr>
        <p:txBody>
          <a:bodyPr/>
          <a:lstStyle>
            <a:lvl1pPr>
              <a:defRPr/>
            </a:lvl1pPr>
          </a:lstStyle>
          <a:p>
            <a:pPr>
              <a:defRPr/>
            </a:pPr>
            <a:fld id="{5DD0F2DF-7E57-4C05-8A36-EB810733536A}" type="slidenum">
              <a:rPr lang="en-AU" altLang="en-US"/>
              <a:pPr>
                <a:defRPr/>
              </a:pPr>
              <a:t>‹#›</a:t>
            </a:fld>
            <a:endParaRPr lang="en-AU" altLang="en-US"/>
          </a:p>
        </p:txBody>
      </p:sp>
    </p:spTree>
    <p:extLst>
      <p:ext uri="{BB962C8B-B14F-4D97-AF65-F5344CB8AC3E}">
        <p14:creationId xmlns:p14="http://schemas.microsoft.com/office/powerpoint/2010/main" val="20110302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80D49A8-311B-80B2-C060-D4E4D26D01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3C18FB0-7F0D-668D-8757-4AF63DDFFAB2}"/>
              </a:ext>
            </a:extLst>
          </p:cNvPr>
          <p:cNvSpPr>
            <a:spLocks noGrp="1"/>
          </p:cNvSpPr>
          <p:nvPr>
            <p:ph type="sldNum" sz="quarter" idx="11"/>
          </p:nvPr>
        </p:nvSpPr>
        <p:spPr/>
        <p:txBody>
          <a:bodyPr/>
          <a:lstStyle>
            <a:lvl1pPr>
              <a:defRPr/>
            </a:lvl1pPr>
          </a:lstStyle>
          <a:p>
            <a:pPr>
              <a:defRPr/>
            </a:pPr>
            <a:fld id="{AF7A2199-516D-4B78-B8A7-8065D1619F84}" type="slidenum">
              <a:rPr lang="en-AU" altLang="en-US"/>
              <a:pPr>
                <a:defRPr/>
              </a:pPr>
              <a:t>‹#›</a:t>
            </a:fld>
            <a:endParaRPr lang="en-AU" altLang="en-US"/>
          </a:p>
        </p:txBody>
      </p:sp>
    </p:spTree>
    <p:extLst>
      <p:ext uri="{BB962C8B-B14F-4D97-AF65-F5344CB8AC3E}">
        <p14:creationId xmlns:p14="http://schemas.microsoft.com/office/powerpoint/2010/main" val="343544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274595677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EE1B7DF-52EC-832E-2536-31E32595381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5AD6636-C7AE-B525-C90C-766EE8A2BAF8}"/>
              </a:ext>
            </a:extLst>
          </p:cNvPr>
          <p:cNvSpPr>
            <a:spLocks noGrp="1"/>
          </p:cNvSpPr>
          <p:nvPr>
            <p:ph type="sldNum" sz="quarter" idx="11"/>
          </p:nvPr>
        </p:nvSpPr>
        <p:spPr/>
        <p:txBody>
          <a:bodyPr/>
          <a:lstStyle>
            <a:lvl1pPr>
              <a:defRPr/>
            </a:lvl1pPr>
          </a:lstStyle>
          <a:p>
            <a:pPr>
              <a:defRPr/>
            </a:pPr>
            <a:fld id="{8BCAD3CB-A917-42DA-B109-8BB3138EC5A0}" type="slidenum">
              <a:rPr lang="en-AU" altLang="en-US"/>
              <a:pPr>
                <a:defRPr/>
              </a:pPr>
              <a:t>‹#›</a:t>
            </a:fld>
            <a:endParaRPr lang="en-AU" altLang="en-US"/>
          </a:p>
        </p:txBody>
      </p:sp>
    </p:spTree>
    <p:extLst>
      <p:ext uri="{BB962C8B-B14F-4D97-AF65-F5344CB8AC3E}">
        <p14:creationId xmlns:p14="http://schemas.microsoft.com/office/powerpoint/2010/main" val="11147166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A27FFAA-64F7-277F-7B83-5BE7090AF8C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902982C-095B-5BAC-E10C-673B33D5BCB7}"/>
              </a:ext>
            </a:extLst>
          </p:cNvPr>
          <p:cNvSpPr>
            <a:spLocks noGrp="1"/>
          </p:cNvSpPr>
          <p:nvPr>
            <p:ph type="sldNum" sz="quarter" idx="11"/>
          </p:nvPr>
        </p:nvSpPr>
        <p:spPr/>
        <p:txBody>
          <a:bodyPr/>
          <a:lstStyle>
            <a:lvl1pPr>
              <a:defRPr/>
            </a:lvl1pPr>
          </a:lstStyle>
          <a:p>
            <a:pPr>
              <a:defRPr/>
            </a:pPr>
            <a:fld id="{375FEC68-CACC-4F48-B5F5-E7FC72DA771E}" type="slidenum">
              <a:rPr lang="en-AU" altLang="en-US"/>
              <a:pPr>
                <a:defRPr/>
              </a:pPr>
              <a:t>‹#›</a:t>
            </a:fld>
            <a:endParaRPr lang="en-AU" altLang="en-US"/>
          </a:p>
        </p:txBody>
      </p:sp>
    </p:spTree>
    <p:extLst>
      <p:ext uri="{BB962C8B-B14F-4D97-AF65-F5344CB8AC3E}">
        <p14:creationId xmlns:p14="http://schemas.microsoft.com/office/powerpoint/2010/main" val="10973373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310359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E0BA4C44-1D72-9EF0-920A-141DDAB72E9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FFB6CA0-750C-A48C-3A32-B11A6F9C5079}"/>
              </a:ext>
            </a:extLst>
          </p:cNvPr>
          <p:cNvSpPr>
            <a:spLocks noGrp="1"/>
          </p:cNvSpPr>
          <p:nvPr>
            <p:ph type="sldNum" sz="quarter" idx="11"/>
          </p:nvPr>
        </p:nvSpPr>
        <p:spPr/>
        <p:txBody>
          <a:bodyPr/>
          <a:lstStyle>
            <a:lvl1pPr>
              <a:defRPr/>
            </a:lvl1pPr>
          </a:lstStyle>
          <a:p>
            <a:pPr>
              <a:defRPr/>
            </a:pPr>
            <a:fld id="{D38658D8-01DA-4081-BFE8-329E6740CCE9}" type="slidenum">
              <a:rPr lang="en-AU" altLang="en-US"/>
              <a:pPr>
                <a:defRPr/>
              </a:pPr>
              <a:t>‹#›</a:t>
            </a:fld>
            <a:endParaRPr lang="en-AU" altLang="en-US"/>
          </a:p>
        </p:txBody>
      </p:sp>
    </p:spTree>
    <p:extLst>
      <p:ext uri="{BB962C8B-B14F-4D97-AF65-F5344CB8AC3E}">
        <p14:creationId xmlns:p14="http://schemas.microsoft.com/office/powerpoint/2010/main" val="39199862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AC84F12-50A4-CC0D-CF7D-580671AD5C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830291F-7157-A766-F525-6AE68D6FE4AF}"/>
              </a:ext>
            </a:extLst>
          </p:cNvPr>
          <p:cNvSpPr>
            <a:spLocks noGrp="1"/>
          </p:cNvSpPr>
          <p:nvPr>
            <p:ph type="sldNum" sz="quarter" idx="11"/>
          </p:nvPr>
        </p:nvSpPr>
        <p:spPr/>
        <p:txBody>
          <a:bodyPr/>
          <a:lstStyle>
            <a:lvl1pPr>
              <a:defRPr/>
            </a:lvl1pPr>
          </a:lstStyle>
          <a:p>
            <a:pPr>
              <a:defRPr/>
            </a:pPr>
            <a:fld id="{E7606D8F-024E-44E9-9ACD-51965AA581F0}" type="slidenum">
              <a:rPr lang="en-AU" altLang="en-US"/>
              <a:pPr>
                <a:defRPr/>
              </a:pPr>
              <a:t>‹#›</a:t>
            </a:fld>
            <a:endParaRPr lang="en-AU" altLang="en-US"/>
          </a:p>
        </p:txBody>
      </p:sp>
    </p:spTree>
    <p:extLst>
      <p:ext uri="{BB962C8B-B14F-4D97-AF65-F5344CB8AC3E}">
        <p14:creationId xmlns:p14="http://schemas.microsoft.com/office/powerpoint/2010/main" val="407258257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F76C19D-472A-1CDE-5C48-FFEB7A5FE9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997E60AD-E4E0-6FF1-DC38-2B9E318732EF}"/>
              </a:ext>
            </a:extLst>
          </p:cNvPr>
          <p:cNvSpPr>
            <a:spLocks noGrp="1"/>
          </p:cNvSpPr>
          <p:nvPr>
            <p:ph type="sldNum" sz="quarter" idx="11"/>
          </p:nvPr>
        </p:nvSpPr>
        <p:spPr/>
        <p:txBody>
          <a:bodyPr/>
          <a:lstStyle>
            <a:lvl1pPr>
              <a:defRPr/>
            </a:lvl1pPr>
          </a:lstStyle>
          <a:p>
            <a:pPr>
              <a:defRPr/>
            </a:pPr>
            <a:fld id="{226E44CA-1C5E-4D0B-BF6D-7424DCC64712}" type="slidenum">
              <a:rPr lang="en-AU" altLang="en-US"/>
              <a:pPr>
                <a:defRPr/>
              </a:pPr>
              <a:t>‹#›</a:t>
            </a:fld>
            <a:endParaRPr lang="en-AU" altLang="en-US"/>
          </a:p>
        </p:txBody>
      </p:sp>
    </p:spTree>
    <p:extLst>
      <p:ext uri="{BB962C8B-B14F-4D97-AF65-F5344CB8AC3E}">
        <p14:creationId xmlns:p14="http://schemas.microsoft.com/office/powerpoint/2010/main" val="28447991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F100B4C-80BD-E6E7-336A-06E59F24C2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2CE1BDFC-C723-5E39-C4DA-072C495C6E7F}"/>
              </a:ext>
            </a:extLst>
          </p:cNvPr>
          <p:cNvSpPr>
            <a:spLocks noGrp="1"/>
          </p:cNvSpPr>
          <p:nvPr>
            <p:ph type="sldNum" sz="quarter" idx="11"/>
          </p:nvPr>
        </p:nvSpPr>
        <p:spPr/>
        <p:txBody>
          <a:bodyPr/>
          <a:lstStyle>
            <a:lvl1pPr>
              <a:defRPr/>
            </a:lvl1pPr>
          </a:lstStyle>
          <a:p>
            <a:pPr>
              <a:defRPr/>
            </a:pPr>
            <a:fld id="{EA8DE8CF-B7BE-4A23-84DB-7F3C36AB460E}" type="slidenum">
              <a:rPr lang="en-AU" altLang="en-US"/>
              <a:pPr>
                <a:defRPr/>
              </a:pPr>
              <a:t>‹#›</a:t>
            </a:fld>
            <a:endParaRPr lang="en-AU" altLang="en-US"/>
          </a:p>
        </p:txBody>
      </p:sp>
    </p:spTree>
    <p:extLst>
      <p:ext uri="{BB962C8B-B14F-4D97-AF65-F5344CB8AC3E}">
        <p14:creationId xmlns:p14="http://schemas.microsoft.com/office/powerpoint/2010/main" val="76782248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8A33B0E-4933-ADC6-5F32-C18BE75B2D8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222456E-25C1-CE75-A2E5-3D61E028C6D3}"/>
              </a:ext>
            </a:extLst>
          </p:cNvPr>
          <p:cNvSpPr>
            <a:spLocks noGrp="1"/>
          </p:cNvSpPr>
          <p:nvPr>
            <p:ph type="sldNum" sz="quarter" idx="11"/>
          </p:nvPr>
        </p:nvSpPr>
        <p:spPr/>
        <p:txBody>
          <a:bodyPr/>
          <a:lstStyle>
            <a:lvl1pPr>
              <a:defRPr/>
            </a:lvl1pPr>
          </a:lstStyle>
          <a:p>
            <a:pPr>
              <a:defRPr/>
            </a:pPr>
            <a:fld id="{8B8016BD-11DC-40B9-AC11-BFEBA31540E1}" type="slidenum">
              <a:rPr lang="en-AU" altLang="en-US"/>
              <a:pPr>
                <a:defRPr/>
              </a:pPr>
              <a:t>‹#›</a:t>
            </a:fld>
            <a:endParaRPr lang="en-AU" altLang="en-US"/>
          </a:p>
        </p:txBody>
      </p:sp>
    </p:spTree>
    <p:extLst>
      <p:ext uri="{BB962C8B-B14F-4D97-AF65-F5344CB8AC3E}">
        <p14:creationId xmlns:p14="http://schemas.microsoft.com/office/powerpoint/2010/main" val="264556245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0B6E46F-5128-9B55-FB71-4602DCFE93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307CEDE-4BFB-35C0-A98B-CF16574C4DA9}"/>
              </a:ext>
            </a:extLst>
          </p:cNvPr>
          <p:cNvSpPr>
            <a:spLocks noGrp="1"/>
          </p:cNvSpPr>
          <p:nvPr>
            <p:ph type="sldNum" sz="quarter" idx="11"/>
          </p:nvPr>
        </p:nvSpPr>
        <p:spPr/>
        <p:txBody>
          <a:bodyPr/>
          <a:lstStyle>
            <a:lvl1pPr>
              <a:defRPr/>
            </a:lvl1pPr>
          </a:lstStyle>
          <a:p>
            <a:pPr>
              <a:defRPr/>
            </a:pPr>
            <a:fld id="{E166B1C5-984C-4A70-9B6B-5AC5C4861D87}" type="slidenum">
              <a:rPr lang="en-AU" altLang="en-US"/>
              <a:pPr>
                <a:defRPr/>
              </a:pPr>
              <a:t>‹#›</a:t>
            </a:fld>
            <a:endParaRPr lang="en-AU" altLang="en-US"/>
          </a:p>
        </p:txBody>
      </p:sp>
    </p:spTree>
    <p:extLst>
      <p:ext uri="{BB962C8B-B14F-4D97-AF65-F5344CB8AC3E}">
        <p14:creationId xmlns:p14="http://schemas.microsoft.com/office/powerpoint/2010/main" val="33734801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ED59AFC-3244-38EB-0D59-FA646226B22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FA0B5CD9-1F5E-2F69-BEB0-159C5510DA43}"/>
              </a:ext>
            </a:extLst>
          </p:cNvPr>
          <p:cNvSpPr>
            <a:spLocks noGrp="1"/>
          </p:cNvSpPr>
          <p:nvPr>
            <p:ph type="sldNum" sz="quarter" idx="11"/>
          </p:nvPr>
        </p:nvSpPr>
        <p:spPr/>
        <p:txBody>
          <a:bodyPr/>
          <a:lstStyle>
            <a:lvl1pPr>
              <a:defRPr/>
            </a:lvl1pPr>
          </a:lstStyle>
          <a:p>
            <a:pPr>
              <a:defRPr/>
            </a:pPr>
            <a:fld id="{9DC8E4F4-5672-4D18-B486-53632CE6442B}" type="slidenum">
              <a:rPr lang="en-AU" altLang="en-US"/>
              <a:pPr>
                <a:defRPr/>
              </a:pPr>
              <a:t>‹#›</a:t>
            </a:fld>
            <a:endParaRPr lang="en-AU" altLang="en-US"/>
          </a:p>
        </p:txBody>
      </p:sp>
    </p:spTree>
    <p:extLst>
      <p:ext uri="{BB962C8B-B14F-4D97-AF65-F5344CB8AC3E}">
        <p14:creationId xmlns:p14="http://schemas.microsoft.com/office/powerpoint/2010/main" val="27656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1876673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97B12AD-21BE-CB93-2DD7-625F9C5EE727}"/>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F1BE689-EE3E-40A3-CA1F-93DE14EE3277}"/>
              </a:ext>
            </a:extLst>
          </p:cNvPr>
          <p:cNvSpPr>
            <a:spLocks noGrp="1"/>
          </p:cNvSpPr>
          <p:nvPr>
            <p:ph type="sldNum" sz="quarter" idx="11"/>
          </p:nvPr>
        </p:nvSpPr>
        <p:spPr>
          <a:xfrm>
            <a:off x="7899400" y="6484938"/>
            <a:ext cx="2406650" cy="236537"/>
          </a:xfrm>
        </p:spPr>
        <p:txBody>
          <a:bodyPr/>
          <a:lstStyle>
            <a:lvl1pPr>
              <a:defRPr/>
            </a:lvl1pPr>
          </a:lstStyle>
          <a:p>
            <a:pPr>
              <a:defRPr/>
            </a:pPr>
            <a:fld id="{6C6F975D-1C7D-4297-B5C7-237EB8BB0504}" type="slidenum">
              <a:rPr lang="en-AU" altLang="en-US"/>
              <a:pPr>
                <a:defRPr/>
              </a:pPr>
              <a:t>‹#›</a:t>
            </a:fld>
            <a:endParaRPr lang="en-AU" altLang="en-US"/>
          </a:p>
        </p:txBody>
      </p:sp>
    </p:spTree>
    <p:extLst>
      <p:ext uri="{BB962C8B-B14F-4D97-AF65-F5344CB8AC3E}">
        <p14:creationId xmlns:p14="http://schemas.microsoft.com/office/powerpoint/2010/main" val="504153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280CA9E-CF1C-9879-3BEE-92529C5879D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10501C0-25DF-673B-C497-B3578AD41E53}"/>
              </a:ext>
            </a:extLst>
          </p:cNvPr>
          <p:cNvSpPr>
            <a:spLocks noGrp="1"/>
          </p:cNvSpPr>
          <p:nvPr>
            <p:ph type="sldNum" sz="quarter" idx="11"/>
          </p:nvPr>
        </p:nvSpPr>
        <p:spPr/>
        <p:txBody>
          <a:bodyPr/>
          <a:lstStyle>
            <a:lvl1pPr>
              <a:defRPr/>
            </a:lvl1pPr>
          </a:lstStyle>
          <a:p>
            <a:pPr>
              <a:defRPr/>
            </a:pPr>
            <a:fld id="{F8039373-DC9E-4140-BD74-79677DCC11F4}" type="slidenum">
              <a:rPr lang="en-AU" altLang="en-US"/>
              <a:pPr>
                <a:defRPr/>
              </a:pPr>
              <a:t>‹#›</a:t>
            </a:fld>
            <a:endParaRPr lang="en-AU" altLang="en-US"/>
          </a:p>
        </p:txBody>
      </p:sp>
    </p:spTree>
    <p:extLst>
      <p:ext uri="{BB962C8B-B14F-4D97-AF65-F5344CB8AC3E}">
        <p14:creationId xmlns:p14="http://schemas.microsoft.com/office/powerpoint/2010/main" val="3294059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E3D3099-7375-52E2-0937-DC48179D159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8DDCD0A-7339-3B75-43FF-79731C537126}"/>
              </a:ext>
            </a:extLst>
          </p:cNvPr>
          <p:cNvSpPr>
            <a:spLocks noGrp="1"/>
          </p:cNvSpPr>
          <p:nvPr>
            <p:ph type="sldNum" sz="quarter" idx="11"/>
          </p:nvPr>
        </p:nvSpPr>
        <p:spPr/>
        <p:txBody>
          <a:bodyPr/>
          <a:lstStyle>
            <a:lvl1pPr>
              <a:defRPr/>
            </a:lvl1pPr>
          </a:lstStyle>
          <a:p>
            <a:pPr>
              <a:defRPr/>
            </a:pPr>
            <a:fld id="{A6236244-F2C7-4B34-912A-0A26187E9F6A}" type="slidenum">
              <a:rPr lang="en-AU" altLang="en-US"/>
              <a:pPr>
                <a:defRPr/>
              </a:pPr>
              <a:t>‹#›</a:t>
            </a:fld>
            <a:endParaRPr lang="en-AU" altLang="en-US"/>
          </a:p>
        </p:txBody>
      </p:sp>
    </p:spTree>
    <p:extLst>
      <p:ext uri="{BB962C8B-B14F-4D97-AF65-F5344CB8AC3E}">
        <p14:creationId xmlns:p14="http://schemas.microsoft.com/office/powerpoint/2010/main" val="240568490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F4C83681-44DD-7280-1397-7B4AC6879D7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6F06013-064F-28EB-7596-EFE29333C8A7}"/>
              </a:ext>
            </a:extLst>
          </p:cNvPr>
          <p:cNvSpPr>
            <a:spLocks noGrp="1"/>
          </p:cNvSpPr>
          <p:nvPr>
            <p:ph type="sldNum" sz="quarter" idx="11"/>
          </p:nvPr>
        </p:nvSpPr>
        <p:spPr/>
        <p:txBody>
          <a:bodyPr/>
          <a:lstStyle>
            <a:lvl1pPr>
              <a:defRPr/>
            </a:lvl1pPr>
          </a:lstStyle>
          <a:p>
            <a:pPr>
              <a:defRPr/>
            </a:pPr>
            <a:fld id="{BCF85A96-F80E-4F0F-8C23-855F96EBF1F8}" type="slidenum">
              <a:rPr lang="en-AU" altLang="en-US"/>
              <a:pPr>
                <a:defRPr/>
              </a:pPr>
              <a:t>‹#›</a:t>
            </a:fld>
            <a:endParaRPr lang="en-AU" altLang="en-US"/>
          </a:p>
        </p:txBody>
      </p:sp>
    </p:spTree>
    <p:extLst>
      <p:ext uri="{BB962C8B-B14F-4D97-AF65-F5344CB8AC3E}">
        <p14:creationId xmlns:p14="http://schemas.microsoft.com/office/powerpoint/2010/main" val="59567423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1516111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EE56C58-59BA-45AD-6710-CF9564430B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D62D372-8764-2B01-EB7A-0AD2F88F5680}"/>
              </a:ext>
            </a:extLst>
          </p:cNvPr>
          <p:cNvSpPr>
            <a:spLocks noGrp="1"/>
          </p:cNvSpPr>
          <p:nvPr>
            <p:ph type="sldNum" sz="quarter" idx="11"/>
          </p:nvPr>
        </p:nvSpPr>
        <p:spPr/>
        <p:txBody>
          <a:bodyPr/>
          <a:lstStyle>
            <a:lvl1pPr>
              <a:defRPr/>
            </a:lvl1pPr>
          </a:lstStyle>
          <a:p>
            <a:pPr>
              <a:defRPr/>
            </a:pPr>
            <a:fld id="{233A942F-804F-45C7-9F63-98334BFD577C}" type="slidenum">
              <a:rPr lang="en-AU" altLang="en-US"/>
              <a:pPr>
                <a:defRPr/>
              </a:pPr>
              <a:t>‹#›</a:t>
            </a:fld>
            <a:endParaRPr lang="en-AU" altLang="en-US"/>
          </a:p>
        </p:txBody>
      </p:sp>
    </p:spTree>
    <p:extLst>
      <p:ext uri="{BB962C8B-B14F-4D97-AF65-F5344CB8AC3E}">
        <p14:creationId xmlns:p14="http://schemas.microsoft.com/office/powerpoint/2010/main" val="16102096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8BF5A65-C9DE-5E83-1BE0-D435FCAC25B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FE503DB-A3E3-279E-D28A-E124142888E5}"/>
              </a:ext>
            </a:extLst>
          </p:cNvPr>
          <p:cNvSpPr>
            <a:spLocks noGrp="1"/>
          </p:cNvSpPr>
          <p:nvPr>
            <p:ph type="sldNum" sz="quarter" idx="11"/>
          </p:nvPr>
        </p:nvSpPr>
        <p:spPr/>
        <p:txBody>
          <a:bodyPr/>
          <a:lstStyle>
            <a:lvl1pPr>
              <a:defRPr/>
            </a:lvl1pPr>
          </a:lstStyle>
          <a:p>
            <a:pPr>
              <a:defRPr/>
            </a:pPr>
            <a:fld id="{66CB0D8B-D00B-4ECC-A8D3-334E6A4365DF}" type="slidenum">
              <a:rPr lang="en-AU" altLang="en-US"/>
              <a:pPr>
                <a:defRPr/>
              </a:pPr>
              <a:t>‹#›</a:t>
            </a:fld>
            <a:endParaRPr lang="en-AU" altLang="en-US"/>
          </a:p>
        </p:txBody>
      </p:sp>
    </p:spTree>
    <p:extLst>
      <p:ext uri="{BB962C8B-B14F-4D97-AF65-F5344CB8AC3E}">
        <p14:creationId xmlns:p14="http://schemas.microsoft.com/office/powerpoint/2010/main" val="239875197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58A9C128-B68F-5D39-75E2-0BDC1FAB6C6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D308EFE-C940-2130-46FD-96D333AE5D46}"/>
              </a:ext>
            </a:extLst>
          </p:cNvPr>
          <p:cNvSpPr>
            <a:spLocks noGrp="1"/>
          </p:cNvSpPr>
          <p:nvPr>
            <p:ph type="sldNum" sz="quarter" idx="11"/>
          </p:nvPr>
        </p:nvSpPr>
        <p:spPr/>
        <p:txBody>
          <a:bodyPr/>
          <a:lstStyle>
            <a:lvl1pPr>
              <a:defRPr/>
            </a:lvl1pPr>
          </a:lstStyle>
          <a:p>
            <a:pPr>
              <a:defRPr/>
            </a:pPr>
            <a:fld id="{ACEEB8D0-E753-4489-BFF2-9280B7A36B3D}" type="slidenum">
              <a:rPr lang="en-AU" altLang="en-US"/>
              <a:pPr>
                <a:defRPr/>
              </a:pPr>
              <a:t>‹#›</a:t>
            </a:fld>
            <a:endParaRPr lang="en-AU" altLang="en-US"/>
          </a:p>
        </p:txBody>
      </p:sp>
    </p:spTree>
    <p:extLst>
      <p:ext uri="{BB962C8B-B14F-4D97-AF65-F5344CB8AC3E}">
        <p14:creationId xmlns:p14="http://schemas.microsoft.com/office/powerpoint/2010/main" val="11616549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1F3F4030-8999-1729-1E96-C8734134ED7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FC2A559A-860C-03EA-3E89-F3D348B5D83A}"/>
              </a:ext>
            </a:extLst>
          </p:cNvPr>
          <p:cNvSpPr>
            <a:spLocks noGrp="1"/>
          </p:cNvSpPr>
          <p:nvPr>
            <p:ph type="sldNum" sz="quarter" idx="11"/>
          </p:nvPr>
        </p:nvSpPr>
        <p:spPr/>
        <p:txBody>
          <a:bodyPr/>
          <a:lstStyle>
            <a:lvl1pPr>
              <a:defRPr/>
            </a:lvl1pPr>
          </a:lstStyle>
          <a:p>
            <a:pPr>
              <a:defRPr/>
            </a:pPr>
            <a:fld id="{8601F32D-1C82-4E2B-A3DE-1A3863E373B1}" type="slidenum">
              <a:rPr lang="en-AU" altLang="en-US"/>
              <a:pPr>
                <a:defRPr/>
              </a:pPr>
              <a:t>‹#›</a:t>
            </a:fld>
            <a:endParaRPr lang="en-AU" altLang="en-US"/>
          </a:p>
        </p:txBody>
      </p:sp>
    </p:spTree>
    <p:extLst>
      <p:ext uri="{BB962C8B-B14F-4D97-AF65-F5344CB8AC3E}">
        <p14:creationId xmlns:p14="http://schemas.microsoft.com/office/powerpoint/2010/main" val="36394135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937A95B-7A2D-697C-13D3-2616F5C7B11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FF63840-3D94-48B2-E0A1-BF6C7AFBF275}"/>
              </a:ext>
            </a:extLst>
          </p:cNvPr>
          <p:cNvSpPr>
            <a:spLocks noGrp="1"/>
          </p:cNvSpPr>
          <p:nvPr>
            <p:ph type="sldNum" sz="quarter" idx="11"/>
          </p:nvPr>
        </p:nvSpPr>
        <p:spPr/>
        <p:txBody>
          <a:bodyPr/>
          <a:lstStyle>
            <a:lvl1pPr>
              <a:defRPr/>
            </a:lvl1pPr>
          </a:lstStyle>
          <a:p>
            <a:pPr>
              <a:defRPr/>
            </a:pPr>
            <a:fld id="{CCA7D395-A8C5-4715-B34B-47689CEB283D}" type="slidenum">
              <a:rPr lang="en-AU" altLang="en-US"/>
              <a:pPr>
                <a:defRPr/>
              </a:pPr>
              <a:t>‹#›</a:t>
            </a:fld>
            <a:endParaRPr lang="en-AU" altLang="en-US"/>
          </a:p>
        </p:txBody>
      </p:sp>
    </p:spTree>
    <p:extLst>
      <p:ext uri="{BB962C8B-B14F-4D97-AF65-F5344CB8AC3E}">
        <p14:creationId xmlns:p14="http://schemas.microsoft.com/office/powerpoint/2010/main" val="1298715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335983008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6D0B38E-5170-ECD5-7131-E6D273A529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D284EF6-4F5E-BC0F-C616-0E95D1757006}"/>
              </a:ext>
            </a:extLst>
          </p:cNvPr>
          <p:cNvSpPr>
            <a:spLocks noGrp="1"/>
          </p:cNvSpPr>
          <p:nvPr>
            <p:ph type="sldNum" sz="quarter" idx="11"/>
          </p:nvPr>
        </p:nvSpPr>
        <p:spPr/>
        <p:txBody>
          <a:bodyPr/>
          <a:lstStyle>
            <a:lvl1pPr>
              <a:defRPr/>
            </a:lvl1pPr>
          </a:lstStyle>
          <a:p>
            <a:pPr>
              <a:defRPr/>
            </a:pPr>
            <a:fld id="{A1CE2073-0755-4847-A1DE-BFB1F9B8402D}" type="slidenum">
              <a:rPr lang="en-AU" altLang="en-US"/>
              <a:pPr>
                <a:defRPr/>
              </a:pPr>
              <a:t>‹#›</a:t>
            </a:fld>
            <a:endParaRPr lang="en-AU" altLang="en-US"/>
          </a:p>
        </p:txBody>
      </p:sp>
    </p:spTree>
    <p:extLst>
      <p:ext uri="{BB962C8B-B14F-4D97-AF65-F5344CB8AC3E}">
        <p14:creationId xmlns:p14="http://schemas.microsoft.com/office/powerpoint/2010/main" val="242695786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A389DFB2-997E-B2BF-FA94-7E287108189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D19FB3D-2BB6-F4D8-8061-058EDFB6BEE3}"/>
              </a:ext>
            </a:extLst>
          </p:cNvPr>
          <p:cNvSpPr>
            <a:spLocks noGrp="1"/>
          </p:cNvSpPr>
          <p:nvPr>
            <p:ph type="sldNum" sz="quarter" idx="11"/>
          </p:nvPr>
        </p:nvSpPr>
        <p:spPr/>
        <p:txBody>
          <a:bodyPr/>
          <a:lstStyle>
            <a:lvl1pPr>
              <a:defRPr/>
            </a:lvl1pPr>
          </a:lstStyle>
          <a:p>
            <a:pPr>
              <a:defRPr/>
            </a:pPr>
            <a:fld id="{480BF771-92C2-4B55-B826-B7EC585D2DB3}" type="slidenum">
              <a:rPr lang="en-AU" altLang="en-US"/>
              <a:pPr>
                <a:defRPr/>
              </a:pPr>
              <a:t>‹#›</a:t>
            </a:fld>
            <a:endParaRPr lang="en-AU" altLang="en-US"/>
          </a:p>
        </p:txBody>
      </p:sp>
    </p:spTree>
    <p:extLst>
      <p:ext uri="{BB962C8B-B14F-4D97-AF65-F5344CB8AC3E}">
        <p14:creationId xmlns:p14="http://schemas.microsoft.com/office/powerpoint/2010/main" val="79814816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0444453-D57F-BEC1-BC27-26AD041C77D0}"/>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416E318-B4C6-C62C-6069-A65C973A9CB9}"/>
              </a:ext>
            </a:extLst>
          </p:cNvPr>
          <p:cNvSpPr>
            <a:spLocks noGrp="1"/>
          </p:cNvSpPr>
          <p:nvPr>
            <p:ph type="sldNum" sz="quarter" idx="11"/>
          </p:nvPr>
        </p:nvSpPr>
        <p:spPr>
          <a:xfrm>
            <a:off x="7899400" y="6484938"/>
            <a:ext cx="2406650" cy="236537"/>
          </a:xfrm>
        </p:spPr>
        <p:txBody>
          <a:bodyPr/>
          <a:lstStyle>
            <a:lvl1pPr>
              <a:defRPr/>
            </a:lvl1pPr>
          </a:lstStyle>
          <a:p>
            <a:pPr>
              <a:defRPr/>
            </a:pPr>
            <a:fld id="{C22E3B33-18CF-4495-9E17-9013209668BA}" type="slidenum">
              <a:rPr lang="en-AU" altLang="en-US"/>
              <a:pPr>
                <a:defRPr/>
              </a:pPr>
              <a:t>‹#›</a:t>
            </a:fld>
            <a:endParaRPr lang="en-AU" altLang="en-US"/>
          </a:p>
        </p:txBody>
      </p:sp>
    </p:spTree>
    <p:extLst>
      <p:ext uri="{BB962C8B-B14F-4D97-AF65-F5344CB8AC3E}">
        <p14:creationId xmlns:p14="http://schemas.microsoft.com/office/powerpoint/2010/main" val="33718653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ACEA3C19-8ACB-C73C-676B-FCDEACE252C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DF2F69E7-F336-D881-1BFF-208EF66592A4}"/>
              </a:ext>
            </a:extLst>
          </p:cNvPr>
          <p:cNvSpPr>
            <a:spLocks noGrp="1"/>
          </p:cNvSpPr>
          <p:nvPr>
            <p:ph type="sldNum" sz="quarter" idx="11"/>
          </p:nvPr>
        </p:nvSpPr>
        <p:spPr/>
        <p:txBody>
          <a:bodyPr/>
          <a:lstStyle>
            <a:lvl1pPr>
              <a:defRPr/>
            </a:lvl1pPr>
          </a:lstStyle>
          <a:p>
            <a:pPr>
              <a:defRPr/>
            </a:pPr>
            <a:fld id="{77A7C8A9-411A-4A02-8875-8A298F3C57BF}" type="slidenum">
              <a:rPr lang="en-AU" altLang="en-US"/>
              <a:pPr>
                <a:defRPr/>
              </a:pPr>
              <a:t>‹#›</a:t>
            </a:fld>
            <a:endParaRPr lang="en-AU" altLang="en-US"/>
          </a:p>
        </p:txBody>
      </p:sp>
    </p:spTree>
    <p:extLst>
      <p:ext uri="{BB962C8B-B14F-4D97-AF65-F5344CB8AC3E}">
        <p14:creationId xmlns:p14="http://schemas.microsoft.com/office/powerpoint/2010/main" val="379132140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2521B2D-ACA5-0F74-C30A-AAC90BB592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3708D68-704F-CD5F-979E-4FAF907BD116}"/>
              </a:ext>
            </a:extLst>
          </p:cNvPr>
          <p:cNvSpPr>
            <a:spLocks noGrp="1"/>
          </p:cNvSpPr>
          <p:nvPr>
            <p:ph type="sldNum" sz="quarter" idx="11"/>
          </p:nvPr>
        </p:nvSpPr>
        <p:spPr/>
        <p:txBody>
          <a:bodyPr/>
          <a:lstStyle>
            <a:lvl1pPr>
              <a:defRPr/>
            </a:lvl1pPr>
          </a:lstStyle>
          <a:p>
            <a:pPr>
              <a:defRPr/>
            </a:pPr>
            <a:fld id="{8519D2FA-2775-4BCC-B142-0D6FAE6A190D}" type="slidenum">
              <a:rPr lang="en-AU" altLang="en-US"/>
              <a:pPr>
                <a:defRPr/>
              </a:pPr>
              <a:t>‹#›</a:t>
            </a:fld>
            <a:endParaRPr lang="en-AU" altLang="en-US"/>
          </a:p>
        </p:txBody>
      </p:sp>
    </p:spTree>
    <p:extLst>
      <p:ext uri="{BB962C8B-B14F-4D97-AF65-F5344CB8AC3E}">
        <p14:creationId xmlns:p14="http://schemas.microsoft.com/office/powerpoint/2010/main" val="143469141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1377C01F-C0CF-369B-2E8E-390DC175155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55165FA-7DEF-8820-BBC1-A5E030496F8A}"/>
              </a:ext>
            </a:extLst>
          </p:cNvPr>
          <p:cNvSpPr>
            <a:spLocks noGrp="1"/>
          </p:cNvSpPr>
          <p:nvPr>
            <p:ph type="sldNum" sz="quarter" idx="11"/>
          </p:nvPr>
        </p:nvSpPr>
        <p:spPr/>
        <p:txBody>
          <a:bodyPr/>
          <a:lstStyle>
            <a:lvl1pPr>
              <a:defRPr/>
            </a:lvl1pPr>
          </a:lstStyle>
          <a:p>
            <a:pPr>
              <a:defRPr/>
            </a:pPr>
            <a:fld id="{6D806A0C-9A81-4164-BBD9-108E0B441BDE}" type="slidenum">
              <a:rPr lang="en-AU" altLang="en-US"/>
              <a:pPr>
                <a:defRPr/>
              </a:pPr>
              <a:t>‹#›</a:t>
            </a:fld>
            <a:endParaRPr lang="en-AU" altLang="en-US"/>
          </a:p>
        </p:txBody>
      </p:sp>
    </p:spTree>
    <p:extLst>
      <p:ext uri="{BB962C8B-B14F-4D97-AF65-F5344CB8AC3E}">
        <p14:creationId xmlns:p14="http://schemas.microsoft.com/office/powerpoint/2010/main" val="16223473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50590660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9CD1F29B-921D-98F9-E12B-A6D7172C699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440FFA2-D99B-54D2-A51E-1BF378479A83}"/>
              </a:ext>
            </a:extLst>
          </p:cNvPr>
          <p:cNvSpPr>
            <a:spLocks noGrp="1"/>
          </p:cNvSpPr>
          <p:nvPr>
            <p:ph type="sldNum" sz="quarter" idx="11"/>
          </p:nvPr>
        </p:nvSpPr>
        <p:spPr/>
        <p:txBody>
          <a:bodyPr/>
          <a:lstStyle>
            <a:lvl1pPr>
              <a:defRPr/>
            </a:lvl1pPr>
          </a:lstStyle>
          <a:p>
            <a:pPr>
              <a:defRPr/>
            </a:pPr>
            <a:fld id="{D9A4D1A7-7217-47BF-969F-900A37AB9311}" type="slidenum">
              <a:rPr lang="en-AU" altLang="en-US"/>
              <a:pPr>
                <a:defRPr/>
              </a:pPr>
              <a:t>‹#›</a:t>
            </a:fld>
            <a:endParaRPr lang="en-AU" altLang="en-US"/>
          </a:p>
        </p:txBody>
      </p:sp>
    </p:spTree>
    <p:extLst>
      <p:ext uri="{BB962C8B-B14F-4D97-AF65-F5344CB8AC3E}">
        <p14:creationId xmlns:p14="http://schemas.microsoft.com/office/powerpoint/2010/main" val="49419402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0AAA0B51-06A6-EA38-EDE0-5335B0BAED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7E255E6-FEB9-CCFF-4B44-BED93CF0F707}"/>
              </a:ext>
            </a:extLst>
          </p:cNvPr>
          <p:cNvSpPr>
            <a:spLocks noGrp="1"/>
          </p:cNvSpPr>
          <p:nvPr>
            <p:ph type="sldNum" sz="quarter" idx="11"/>
          </p:nvPr>
        </p:nvSpPr>
        <p:spPr/>
        <p:txBody>
          <a:bodyPr/>
          <a:lstStyle>
            <a:lvl1pPr>
              <a:defRPr/>
            </a:lvl1pPr>
          </a:lstStyle>
          <a:p>
            <a:pPr>
              <a:defRPr/>
            </a:pPr>
            <a:fld id="{ED596B2F-C324-4733-AADF-589841D96290}" type="slidenum">
              <a:rPr lang="en-AU" altLang="en-US"/>
              <a:pPr>
                <a:defRPr/>
              </a:pPr>
              <a:t>‹#›</a:t>
            </a:fld>
            <a:endParaRPr lang="en-AU" altLang="en-US"/>
          </a:p>
        </p:txBody>
      </p:sp>
    </p:spTree>
    <p:extLst>
      <p:ext uri="{BB962C8B-B14F-4D97-AF65-F5344CB8AC3E}">
        <p14:creationId xmlns:p14="http://schemas.microsoft.com/office/powerpoint/2010/main" val="330405674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AAAAD07-19C6-59EB-5000-EE33F0B1CA2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C3FE920-FAAE-E769-B9FB-AC13EC9C36C4}"/>
              </a:ext>
            </a:extLst>
          </p:cNvPr>
          <p:cNvSpPr>
            <a:spLocks noGrp="1"/>
          </p:cNvSpPr>
          <p:nvPr>
            <p:ph type="sldNum" sz="quarter" idx="11"/>
          </p:nvPr>
        </p:nvSpPr>
        <p:spPr/>
        <p:txBody>
          <a:bodyPr/>
          <a:lstStyle>
            <a:lvl1pPr>
              <a:defRPr/>
            </a:lvl1pPr>
          </a:lstStyle>
          <a:p>
            <a:pPr>
              <a:defRPr/>
            </a:pPr>
            <a:fld id="{7222D752-311C-4718-A809-99DC7CB85D62}" type="slidenum">
              <a:rPr lang="en-AU" altLang="en-US"/>
              <a:pPr>
                <a:defRPr/>
              </a:pPr>
              <a:t>‹#›</a:t>
            </a:fld>
            <a:endParaRPr lang="en-AU" altLang="en-US"/>
          </a:p>
        </p:txBody>
      </p:sp>
    </p:spTree>
    <p:extLst>
      <p:ext uri="{BB962C8B-B14F-4D97-AF65-F5344CB8AC3E}">
        <p14:creationId xmlns:p14="http://schemas.microsoft.com/office/powerpoint/2010/main" val="2723320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352734254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6132CC63-816B-985A-3CA7-FD748E53E1F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78DE92BE-0185-C397-D4F2-81B8ECE23E73}"/>
              </a:ext>
            </a:extLst>
          </p:cNvPr>
          <p:cNvSpPr>
            <a:spLocks noGrp="1"/>
          </p:cNvSpPr>
          <p:nvPr>
            <p:ph type="sldNum" sz="quarter" idx="11"/>
          </p:nvPr>
        </p:nvSpPr>
        <p:spPr/>
        <p:txBody>
          <a:bodyPr/>
          <a:lstStyle>
            <a:lvl1pPr>
              <a:defRPr/>
            </a:lvl1pPr>
          </a:lstStyle>
          <a:p>
            <a:pPr>
              <a:defRPr/>
            </a:pPr>
            <a:fld id="{8CEE0F26-61A1-40B5-8AAE-A66DC345B3A0}" type="slidenum">
              <a:rPr lang="en-AU" altLang="en-US"/>
              <a:pPr>
                <a:defRPr/>
              </a:pPr>
              <a:t>‹#›</a:t>
            </a:fld>
            <a:endParaRPr lang="en-AU" altLang="en-US"/>
          </a:p>
        </p:txBody>
      </p:sp>
    </p:spTree>
    <p:extLst>
      <p:ext uri="{BB962C8B-B14F-4D97-AF65-F5344CB8AC3E}">
        <p14:creationId xmlns:p14="http://schemas.microsoft.com/office/powerpoint/2010/main" val="404737312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CC177EC-627C-F808-62A7-90CA0B13353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F379153-37FD-E26A-F97F-4B445265C168}"/>
              </a:ext>
            </a:extLst>
          </p:cNvPr>
          <p:cNvSpPr>
            <a:spLocks noGrp="1"/>
          </p:cNvSpPr>
          <p:nvPr>
            <p:ph type="sldNum" sz="quarter" idx="11"/>
          </p:nvPr>
        </p:nvSpPr>
        <p:spPr/>
        <p:txBody>
          <a:bodyPr/>
          <a:lstStyle>
            <a:lvl1pPr>
              <a:defRPr/>
            </a:lvl1pPr>
          </a:lstStyle>
          <a:p>
            <a:pPr>
              <a:defRPr/>
            </a:pPr>
            <a:fld id="{85791578-3BFA-409D-82D7-7C18F4B3E5A7}" type="slidenum">
              <a:rPr lang="en-AU" altLang="en-US"/>
              <a:pPr>
                <a:defRPr/>
              </a:pPr>
              <a:t>‹#›</a:t>
            </a:fld>
            <a:endParaRPr lang="en-AU" altLang="en-US"/>
          </a:p>
        </p:txBody>
      </p:sp>
    </p:spTree>
    <p:extLst>
      <p:ext uri="{BB962C8B-B14F-4D97-AF65-F5344CB8AC3E}">
        <p14:creationId xmlns:p14="http://schemas.microsoft.com/office/powerpoint/2010/main" val="404735757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6802F19-11B6-1C8C-F77B-B5DDEDA5A20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826A083-1F86-9961-465C-9EAF8FE0ECC4}"/>
              </a:ext>
            </a:extLst>
          </p:cNvPr>
          <p:cNvSpPr>
            <a:spLocks noGrp="1"/>
          </p:cNvSpPr>
          <p:nvPr>
            <p:ph type="sldNum" sz="quarter" idx="11"/>
          </p:nvPr>
        </p:nvSpPr>
        <p:spPr/>
        <p:txBody>
          <a:bodyPr/>
          <a:lstStyle>
            <a:lvl1pPr>
              <a:defRPr/>
            </a:lvl1pPr>
          </a:lstStyle>
          <a:p>
            <a:pPr>
              <a:defRPr/>
            </a:pPr>
            <a:fld id="{41482438-C6AA-435A-A5F7-935379DA2A91}" type="slidenum">
              <a:rPr lang="en-AU" altLang="en-US"/>
              <a:pPr>
                <a:defRPr/>
              </a:pPr>
              <a:t>‹#›</a:t>
            </a:fld>
            <a:endParaRPr lang="en-AU" altLang="en-US"/>
          </a:p>
        </p:txBody>
      </p:sp>
    </p:spTree>
    <p:extLst>
      <p:ext uri="{BB962C8B-B14F-4D97-AF65-F5344CB8AC3E}">
        <p14:creationId xmlns:p14="http://schemas.microsoft.com/office/powerpoint/2010/main" val="73303287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E4DD5D1-655B-A412-1FA4-956A4EFD92A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D708EDE-A39F-BFEC-ED32-60E5B0E0BA6D}"/>
              </a:ext>
            </a:extLst>
          </p:cNvPr>
          <p:cNvSpPr>
            <a:spLocks noGrp="1"/>
          </p:cNvSpPr>
          <p:nvPr>
            <p:ph type="sldNum" sz="quarter" idx="11"/>
          </p:nvPr>
        </p:nvSpPr>
        <p:spPr/>
        <p:txBody>
          <a:bodyPr/>
          <a:lstStyle>
            <a:lvl1pPr>
              <a:defRPr/>
            </a:lvl1pPr>
          </a:lstStyle>
          <a:p>
            <a:pPr>
              <a:defRPr/>
            </a:pPr>
            <a:fld id="{5E086880-0336-4114-8A0E-822D73BEC727}" type="slidenum">
              <a:rPr lang="en-AU" altLang="en-US"/>
              <a:pPr>
                <a:defRPr/>
              </a:pPr>
              <a:t>‹#›</a:t>
            </a:fld>
            <a:endParaRPr lang="en-AU" altLang="en-US"/>
          </a:p>
        </p:txBody>
      </p:sp>
    </p:spTree>
    <p:extLst>
      <p:ext uri="{BB962C8B-B14F-4D97-AF65-F5344CB8AC3E}">
        <p14:creationId xmlns:p14="http://schemas.microsoft.com/office/powerpoint/2010/main" val="335357330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DB3EA660-CC1C-F30A-4BFF-B9CDBC737FDB}"/>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E306CA3-CC28-22EB-B79C-BBEFC3231345}"/>
              </a:ext>
            </a:extLst>
          </p:cNvPr>
          <p:cNvSpPr>
            <a:spLocks noGrp="1"/>
          </p:cNvSpPr>
          <p:nvPr>
            <p:ph type="sldNum" sz="quarter" idx="11"/>
          </p:nvPr>
        </p:nvSpPr>
        <p:spPr>
          <a:xfrm>
            <a:off x="7899400" y="6275388"/>
            <a:ext cx="2406650" cy="236537"/>
          </a:xfrm>
        </p:spPr>
        <p:txBody>
          <a:bodyPr/>
          <a:lstStyle>
            <a:lvl1pPr>
              <a:defRPr/>
            </a:lvl1pPr>
          </a:lstStyle>
          <a:p>
            <a:pPr>
              <a:defRPr/>
            </a:pPr>
            <a:fld id="{8DD93084-53EE-4DD2-910C-A5C2B108F1BA}" type="slidenum">
              <a:rPr lang="en-AU" altLang="en-US"/>
              <a:pPr>
                <a:defRPr/>
              </a:pPr>
              <a:t>‹#›</a:t>
            </a:fld>
            <a:endParaRPr lang="en-AU" altLang="en-US"/>
          </a:p>
        </p:txBody>
      </p:sp>
    </p:spTree>
    <p:extLst>
      <p:ext uri="{BB962C8B-B14F-4D97-AF65-F5344CB8AC3E}">
        <p14:creationId xmlns:p14="http://schemas.microsoft.com/office/powerpoint/2010/main" val="107016915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316042983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231550395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56839588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06380695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1545094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43084604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59700648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94908781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263121888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167779589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103712868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413619412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294010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5.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image" Target="../media/image4.pn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3.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6" Type="http://schemas.openxmlformats.org/officeDocument/2006/relationships/image" Target="../media/image3.png"/><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image" Target="../media/image2.png"/><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6" Type="http://schemas.openxmlformats.org/officeDocument/2006/relationships/image" Target="../media/image5.png"/><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image" Target="../media/image3.png"/><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6" Type="http://schemas.openxmlformats.org/officeDocument/2006/relationships/image" Target="../media/image3.png"/><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5" Type="http://schemas.openxmlformats.org/officeDocument/2006/relationships/image" Target="../media/image2.png"/><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1.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6" Type="http://schemas.openxmlformats.org/officeDocument/2006/relationships/image" Target="../media/image3.png"/><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5" Type="http://schemas.openxmlformats.org/officeDocument/2006/relationships/image" Target="../media/image2.png"/><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dirty="0"/>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399" r:id="rId1"/>
    <p:sldLayoutId id="2147486400" r:id="rId2"/>
    <p:sldLayoutId id="2147486401" r:id="rId3"/>
    <p:sldLayoutId id="2147486469" r:id="rId4"/>
    <p:sldLayoutId id="2147486402" r:id="rId5"/>
    <p:sldLayoutId id="2147486403" r:id="rId6"/>
    <p:sldLayoutId id="2147486404" r:id="rId7"/>
    <p:sldLayoutId id="2147486405" r:id="rId8"/>
    <p:sldLayoutId id="2147486406" r:id="rId9"/>
    <p:sldLayoutId id="2147486407" r:id="rId10"/>
    <p:sldLayoutId id="2147486408" r:id="rId11"/>
    <p:sldLayoutId id="2147486470"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EF335776-66E4-E248-335D-4AAD1E17CA27}"/>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2051" name="Text Placeholder 2">
            <a:extLst>
              <a:ext uri="{FF2B5EF4-FFF2-40B4-BE49-F238E27FC236}">
                <a16:creationId xmlns:a16="http://schemas.microsoft.com/office/drawing/2014/main" id="{B5806A9B-4DB1-CCDD-30A3-9F8923832134}"/>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067D0B10-0B0A-CC1F-B328-7159B1F00726}"/>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rgbClr val="FFFFFF"/>
                </a:solidFill>
                <a:latin typeface="+mn-lt"/>
              </a:defRPr>
            </a:lvl1pPr>
          </a:lstStyle>
          <a:p>
            <a:pPr fontAlgn="base">
              <a:spcBef>
                <a:spcPct val="0"/>
              </a:spcBef>
              <a:spcAft>
                <a:spcPts val="600"/>
              </a:spcAft>
            </a:pPr>
            <a:r>
              <a:rPr lang="en-US" altLang="en-US">
                <a:cs typeface="Arial" panose="020B0604020202020204" pitchFamily="34" charset="0"/>
              </a:rPr>
              <a:t>WA Digital Inclusion Project | </a:t>
            </a:r>
            <a:r>
              <a:rPr lang="en-AU" altLang="en-US">
                <a:cs typeface="Arial" panose="020B0604020202020204" pitchFamily="34" charset="0"/>
              </a:rPr>
              <a:t>CRC Champion Program | Partner Training</a:t>
            </a:r>
            <a:endParaRPr lang="en-US" altLang="en-US">
              <a:cs typeface="Arial" panose="020B0604020202020204" pitchFamily="34" charset="0"/>
            </a:endParaRPr>
          </a:p>
        </p:txBody>
      </p:sp>
      <p:pic>
        <p:nvPicPr>
          <p:cNvPr id="2053" name="Picture 7">
            <a:extLst>
              <a:ext uri="{FF2B5EF4-FFF2-40B4-BE49-F238E27FC236}">
                <a16:creationId xmlns:a16="http://schemas.microsoft.com/office/drawing/2014/main" id="{F151F2C9-2F2D-67E0-E89C-6A7306182C90}"/>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8">
            <a:extLst>
              <a:ext uri="{FF2B5EF4-FFF2-40B4-BE49-F238E27FC236}">
                <a16:creationId xmlns:a16="http://schemas.microsoft.com/office/drawing/2014/main" id="{6DAF97BC-3278-8E55-74B4-1B3DC20E39D2}"/>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60307E9B-4C47-318E-6A76-338190D47B9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1B304148-1175-4D79-8512-E82E1E2935DB}" type="slidenum">
              <a:rPr lang="en-AU" altLang="en-US"/>
              <a:pPr>
                <a:defRPr/>
              </a:pPr>
              <a:t>‹#›</a:t>
            </a:fld>
            <a:endParaRPr lang="en-AU" altLang="en-US"/>
          </a:p>
        </p:txBody>
      </p:sp>
      <p:pic>
        <p:nvPicPr>
          <p:cNvPr id="2057" name="Picture 10">
            <a:extLst>
              <a:ext uri="{FF2B5EF4-FFF2-40B4-BE49-F238E27FC236}">
                <a16:creationId xmlns:a16="http://schemas.microsoft.com/office/drawing/2014/main" id="{D282926F-EAA9-80BF-972C-C63411F50D54}"/>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09" r:id="rId1"/>
    <p:sldLayoutId id="2147486410" r:id="rId2"/>
    <p:sldLayoutId id="2147486411" r:id="rId3"/>
    <p:sldLayoutId id="2147486471" r:id="rId4"/>
    <p:sldLayoutId id="2147486412" r:id="rId5"/>
    <p:sldLayoutId id="2147486413" r:id="rId6"/>
    <p:sldLayoutId id="2147486414" r:id="rId7"/>
    <p:sldLayoutId id="2147486415" r:id="rId8"/>
    <p:sldLayoutId id="2147486416" r:id="rId9"/>
    <p:sldLayoutId id="2147486417" r:id="rId10"/>
    <p:sldLayoutId id="2147486418" r:id="rId11"/>
    <p:sldLayoutId id="2147486472"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094B6FEC-3EC4-ECD2-3228-95B0A23B4A48}"/>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3075" name="Text Placeholder 2">
            <a:extLst>
              <a:ext uri="{FF2B5EF4-FFF2-40B4-BE49-F238E27FC236}">
                <a16:creationId xmlns:a16="http://schemas.microsoft.com/office/drawing/2014/main" id="{69F679E3-AE11-BFA7-062D-B6A7AA18F3E1}"/>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F4576AA8-D2E0-0DC9-039B-4C0D616CF491}"/>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3077" name="Picture 7">
            <a:extLst>
              <a:ext uri="{FF2B5EF4-FFF2-40B4-BE49-F238E27FC236}">
                <a16:creationId xmlns:a16="http://schemas.microsoft.com/office/drawing/2014/main" id="{5CB56A92-3366-7807-C76A-3E7F59C556DC}"/>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8">
            <a:extLst>
              <a:ext uri="{FF2B5EF4-FFF2-40B4-BE49-F238E27FC236}">
                <a16:creationId xmlns:a16="http://schemas.microsoft.com/office/drawing/2014/main" id="{BC0E7DA3-B623-F86C-19CA-1BE648782825}"/>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067E034-AD45-9534-DC80-D0C5A46E3557}"/>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53FA412E-38BE-4F79-B553-EDE76D44228E}" type="slidenum">
              <a:rPr lang="en-AU" altLang="en-US"/>
              <a:pPr>
                <a:defRPr/>
              </a:pPr>
              <a:t>‹#›</a:t>
            </a:fld>
            <a:endParaRPr lang="en-AU" altLang="en-US"/>
          </a:p>
        </p:txBody>
      </p:sp>
      <p:pic>
        <p:nvPicPr>
          <p:cNvPr id="3081" name="Picture 11">
            <a:extLst>
              <a:ext uri="{FF2B5EF4-FFF2-40B4-BE49-F238E27FC236}">
                <a16:creationId xmlns:a16="http://schemas.microsoft.com/office/drawing/2014/main" id="{1AD27560-4A8C-0B5D-F73E-D80513178A0A}"/>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19" r:id="rId1"/>
    <p:sldLayoutId id="2147486420" r:id="rId2"/>
    <p:sldLayoutId id="2147486421" r:id="rId3"/>
    <p:sldLayoutId id="2147486473" r:id="rId4"/>
    <p:sldLayoutId id="2147486422" r:id="rId5"/>
    <p:sldLayoutId id="2147486423" r:id="rId6"/>
    <p:sldLayoutId id="2147486424" r:id="rId7"/>
    <p:sldLayoutId id="2147486425" r:id="rId8"/>
    <p:sldLayoutId id="2147486426" r:id="rId9"/>
    <p:sldLayoutId id="2147486427" r:id="rId10"/>
    <p:sldLayoutId id="2147486428" r:id="rId11"/>
    <p:sldLayoutId id="2147486474"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19DAA380-C6C8-55EE-9CD6-4351CC370B3D}"/>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4099" name="Text Placeholder 2">
            <a:extLst>
              <a:ext uri="{FF2B5EF4-FFF2-40B4-BE49-F238E27FC236}">
                <a16:creationId xmlns:a16="http://schemas.microsoft.com/office/drawing/2014/main" id="{50A75EEA-97FA-5F14-F937-1871C5ACDCC0}"/>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C6183DA5-1571-96CF-09EA-0DFE625E7E2D}"/>
              </a:ext>
            </a:extLst>
          </p:cNvPr>
          <p:cNvSpPr>
            <a:spLocks noGrp="1"/>
          </p:cNvSpPr>
          <p:nvPr>
            <p:ph type="ftr" sz="quarter" idx="3"/>
          </p:nvPr>
        </p:nvSpPr>
        <p:spPr>
          <a:xfrm>
            <a:off x="838200" y="6459538"/>
            <a:ext cx="7526338" cy="2460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lumMod val="85000"/>
                  </a:schemeClr>
                </a:solidFill>
                <a:latin typeface="+mn-lt"/>
              </a:defRPr>
            </a:lvl1pPr>
          </a:lstStyle>
          <a:p>
            <a:pPr>
              <a:defRPr/>
            </a:pPr>
            <a:r>
              <a:rPr lang="en-AU"/>
              <a:t>WA Digital Inclusion Project | CRC Champion Program | Partner Training</a:t>
            </a:r>
          </a:p>
        </p:txBody>
      </p:sp>
      <p:pic>
        <p:nvPicPr>
          <p:cNvPr id="4101" name="Picture 7">
            <a:extLst>
              <a:ext uri="{FF2B5EF4-FFF2-40B4-BE49-F238E27FC236}">
                <a16:creationId xmlns:a16="http://schemas.microsoft.com/office/drawing/2014/main" id="{DF8A1D36-7380-639E-4F28-D3B6308A8BA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a:extLst>
              <a:ext uri="{FF2B5EF4-FFF2-40B4-BE49-F238E27FC236}">
                <a16:creationId xmlns:a16="http://schemas.microsoft.com/office/drawing/2014/main" id="{FC100B84-0CE9-48E3-8D59-2E602EC4294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F41F970-3158-B4C8-78F7-D91EF512A0BA}"/>
              </a:ext>
            </a:extLst>
          </p:cNvPr>
          <p:cNvSpPr>
            <a:spLocks noGrp="1"/>
          </p:cNvSpPr>
          <p:nvPr>
            <p:ph type="sldNum" sz="quarter" idx="4"/>
          </p:nvPr>
        </p:nvSpPr>
        <p:spPr>
          <a:xfrm>
            <a:off x="8610600" y="6459538"/>
            <a:ext cx="2743200" cy="246062"/>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BDE20F75-37B3-4CBD-9D09-91F29247B8C8}" type="slidenum">
              <a:rPr lang="en-AU" altLang="en-US"/>
              <a:pPr>
                <a:defRPr/>
              </a:pPr>
              <a:t>‹#›</a:t>
            </a:fld>
            <a:endParaRPr lang="en-AU" altLang="en-US"/>
          </a:p>
        </p:txBody>
      </p:sp>
      <p:pic>
        <p:nvPicPr>
          <p:cNvPr id="4104" name="Picture 10">
            <a:extLst>
              <a:ext uri="{FF2B5EF4-FFF2-40B4-BE49-F238E27FC236}">
                <a16:creationId xmlns:a16="http://schemas.microsoft.com/office/drawing/2014/main" id="{AFA632AB-AD60-92F9-8B93-68FB83E7F9A7}"/>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29" r:id="rId1"/>
    <p:sldLayoutId id="2147486430" r:id="rId2"/>
    <p:sldLayoutId id="2147486431" r:id="rId3"/>
    <p:sldLayoutId id="2147486475" r:id="rId4"/>
    <p:sldLayoutId id="2147486432" r:id="rId5"/>
    <p:sldLayoutId id="2147486433" r:id="rId6"/>
    <p:sldLayoutId id="2147486434" r:id="rId7"/>
    <p:sldLayoutId id="2147486435" r:id="rId8"/>
    <p:sldLayoutId id="2147486436" r:id="rId9"/>
    <p:sldLayoutId id="2147486437" r:id="rId10"/>
    <p:sldLayoutId id="2147486438" r:id="rId11"/>
    <p:sldLayoutId id="2147486476"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F04BD1A0-F7DB-C59C-8249-0362CC85BC33}"/>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5123" name="Text Placeholder 2">
            <a:extLst>
              <a:ext uri="{FF2B5EF4-FFF2-40B4-BE49-F238E27FC236}">
                <a16:creationId xmlns:a16="http://schemas.microsoft.com/office/drawing/2014/main" id="{84D4BFB0-402B-958E-E752-9345C1E54B5C}"/>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610009F3-2631-8ACB-EC64-BC237BD7A934}"/>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5125" name="Picture 6">
            <a:extLst>
              <a:ext uri="{FF2B5EF4-FFF2-40B4-BE49-F238E27FC236}">
                <a16:creationId xmlns:a16="http://schemas.microsoft.com/office/drawing/2014/main" id="{6790D7D6-334D-1347-0DC1-80BD3E6D354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a:extLst>
              <a:ext uri="{FF2B5EF4-FFF2-40B4-BE49-F238E27FC236}">
                <a16:creationId xmlns:a16="http://schemas.microsoft.com/office/drawing/2014/main" id="{7E3E8C84-DF10-EC86-D561-7189E6D6D1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8">
            <a:extLst>
              <a:ext uri="{FF2B5EF4-FFF2-40B4-BE49-F238E27FC236}">
                <a16:creationId xmlns:a16="http://schemas.microsoft.com/office/drawing/2014/main" id="{68F4273E-0AC8-2725-29EE-C86E25769E9C}"/>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A25AC56-2325-8F85-ADA6-9FEFD8EB5EFC}"/>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48D004-B801-4596-96B0-B7048528551C}"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39" r:id="rId1"/>
    <p:sldLayoutId id="2147486440" r:id="rId2"/>
    <p:sldLayoutId id="2147486441" r:id="rId3"/>
    <p:sldLayoutId id="2147486477" r:id="rId4"/>
    <p:sldLayoutId id="2147486442" r:id="rId5"/>
    <p:sldLayoutId id="2147486443" r:id="rId6"/>
    <p:sldLayoutId id="2147486444" r:id="rId7"/>
    <p:sldLayoutId id="2147486445" r:id="rId8"/>
    <p:sldLayoutId id="2147486446" r:id="rId9"/>
    <p:sldLayoutId id="2147486447" r:id="rId10"/>
    <p:sldLayoutId id="2147486448" r:id="rId11"/>
    <p:sldLayoutId id="2147486478"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8CEB4F63-DFC7-B552-DC17-E14C75AE4F65}"/>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6147" name="Text Placeholder 2">
            <a:extLst>
              <a:ext uri="{FF2B5EF4-FFF2-40B4-BE49-F238E27FC236}">
                <a16:creationId xmlns:a16="http://schemas.microsoft.com/office/drawing/2014/main" id="{0584965F-CB7F-898F-1E7C-3C8E45640023}"/>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42CA068B-8328-B7C9-5B5D-EB9CBC131D80}"/>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6149" name="Picture 7">
            <a:extLst>
              <a:ext uri="{FF2B5EF4-FFF2-40B4-BE49-F238E27FC236}">
                <a16:creationId xmlns:a16="http://schemas.microsoft.com/office/drawing/2014/main" id="{9663D53D-F494-F4D6-A347-C26B65B9697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8">
            <a:extLst>
              <a:ext uri="{FF2B5EF4-FFF2-40B4-BE49-F238E27FC236}">
                <a16:creationId xmlns:a16="http://schemas.microsoft.com/office/drawing/2014/main" id="{48CC8243-24C6-607A-92B6-78D7312CC2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1632C92-C400-7CFA-3B73-768DD2A4DE04}"/>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3B871BD0-B33A-4332-BA47-A3EE7728D329}" type="slidenum">
              <a:rPr lang="en-AU" altLang="en-US"/>
              <a:pPr>
                <a:defRPr/>
              </a:pPr>
              <a:t>‹#›</a:t>
            </a:fld>
            <a:endParaRPr lang="en-AU" altLang="en-US"/>
          </a:p>
        </p:txBody>
      </p:sp>
      <p:pic>
        <p:nvPicPr>
          <p:cNvPr id="6152" name="Picture 9">
            <a:extLst>
              <a:ext uri="{FF2B5EF4-FFF2-40B4-BE49-F238E27FC236}">
                <a16:creationId xmlns:a16="http://schemas.microsoft.com/office/drawing/2014/main" id="{76D07D94-07F3-23B2-AD5E-C95573284A70}"/>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49" r:id="rId1"/>
    <p:sldLayoutId id="2147486450" r:id="rId2"/>
    <p:sldLayoutId id="2147486451" r:id="rId3"/>
    <p:sldLayoutId id="2147486479" r:id="rId4"/>
    <p:sldLayoutId id="2147486452" r:id="rId5"/>
    <p:sldLayoutId id="2147486453" r:id="rId6"/>
    <p:sldLayoutId id="2147486454" r:id="rId7"/>
    <p:sldLayoutId id="2147486455" r:id="rId8"/>
    <p:sldLayoutId id="2147486456" r:id="rId9"/>
    <p:sldLayoutId id="2147486457" r:id="rId10"/>
    <p:sldLayoutId id="2147486458" r:id="rId11"/>
    <p:sldLayoutId id="2147486480"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350B2DFB-F921-A3BD-4166-633D4A62D48E}"/>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7171" name="Text Placeholder 2">
            <a:extLst>
              <a:ext uri="{FF2B5EF4-FFF2-40B4-BE49-F238E27FC236}">
                <a16:creationId xmlns:a16="http://schemas.microsoft.com/office/drawing/2014/main" id="{0E04E603-3F7E-A7E5-5095-3B056965A4D9}"/>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3A9C2487-429A-61C6-09F5-683BA2C2DE18}"/>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7173" name="Picture 6">
            <a:extLst>
              <a:ext uri="{FF2B5EF4-FFF2-40B4-BE49-F238E27FC236}">
                <a16:creationId xmlns:a16="http://schemas.microsoft.com/office/drawing/2014/main" id="{8E54DD4E-F98F-7A1D-EE23-84359343C33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7">
            <a:extLst>
              <a:ext uri="{FF2B5EF4-FFF2-40B4-BE49-F238E27FC236}">
                <a16:creationId xmlns:a16="http://schemas.microsoft.com/office/drawing/2014/main" id="{EE1F7F68-A6CC-9E50-CD4B-58374156B81D}"/>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a:extLst>
              <a:ext uri="{FF2B5EF4-FFF2-40B4-BE49-F238E27FC236}">
                <a16:creationId xmlns:a16="http://schemas.microsoft.com/office/drawing/2014/main" id="{4A102C35-1351-E297-08DD-C0D2F3808BB3}"/>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2017665E-EB2D-1F29-27DF-22C82403DE05}"/>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8C01AA-87BC-4F26-A33B-759EEC5B56CF}"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59" r:id="rId1"/>
    <p:sldLayoutId id="2147486460" r:id="rId2"/>
    <p:sldLayoutId id="2147486461" r:id="rId3"/>
    <p:sldLayoutId id="2147486481" r:id="rId4"/>
    <p:sldLayoutId id="2147486462" r:id="rId5"/>
    <p:sldLayoutId id="2147486463" r:id="rId6"/>
    <p:sldLayoutId id="2147486464" r:id="rId7"/>
    <p:sldLayoutId id="2147486465" r:id="rId8"/>
    <p:sldLayoutId id="2147486466" r:id="rId9"/>
    <p:sldLayoutId id="2147486467" r:id="rId10"/>
    <p:sldLayoutId id="2147486468" r:id="rId11"/>
    <p:sldLayoutId id="2147486482"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extLst>
      <p:ext uri="{BB962C8B-B14F-4D97-AF65-F5344CB8AC3E}">
        <p14:creationId xmlns:p14="http://schemas.microsoft.com/office/powerpoint/2010/main" val="1950861741"/>
      </p:ext>
    </p:extLst>
  </p:cSld>
  <p:clrMap bg1="lt1" tx1="dk1" bg2="lt2" tx2="dk2" accent1="accent1" accent2="accent2" accent3="accent3" accent4="accent4" accent5="accent5" accent6="accent6" hlink="hlink" folHlink="folHlink"/>
  <p:sldLayoutIdLst>
    <p:sldLayoutId id="2147486484" r:id="rId1"/>
    <p:sldLayoutId id="2147486485" r:id="rId2"/>
    <p:sldLayoutId id="2147486486" r:id="rId3"/>
    <p:sldLayoutId id="2147486487" r:id="rId4"/>
    <p:sldLayoutId id="2147486488" r:id="rId5"/>
    <p:sldLayoutId id="2147486489" r:id="rId6"/>
    <p:sldLayoutId id="2147486490" r:id="rId7"/>
    <p:sldLayoutId id="2147486491" r:id="rId8"/>
    <p:sldLayoutId id="2147486492" r:id="rId9"/>
    <p:sldLayoutId id="2147486493" r:id="rId10"/>
    <p:sldLayoutId id="2147486494" r:id="rId11"/>
    <p:sldLayoutId id="2147486495"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ideo" Target="https://player.vimeo.com/video/808895933?app_id=122963" TargetMode="External"/><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3" Type="http://schemas.openxmlformats.org/officeDocument/2006/relationships/hyperlink" Target="https://beconnected.esafety.gov.au/pluginfile.php/97558/mod_resource/content/2/index.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Elliot@wacoss.org.au" TargetMode="External"/><Relationship Id="rId4" Type="http://schemas.openxmlformats.org/officeDocument/2006/relationships/hyperlink" Target="https://vimeo.com/233940469"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vimeo.com/233940469"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DFEDC6A-CB56-12C1-39C2-8E6D897A25D6}"/>
              </a:ext>
            </a:extLst>
          </p:cNvPr>
          <p:cNvSpPr>
            <a:spLocks noGrp="1" noChangeArrowheads="1"/>
          </p:cNvSpPr>
          <p:nvPr>
            <p:ph type="title"/>
          </p:nvPr>
        </p:nvSpPr>
        <p:spPr>
          <a:xfrm>
            <a:off x="2636520" y="3946650"/>
            <a:ext cx="9204960" cy="1361354"/>
          </a:xfrm>
        </p:spPr>
        <p:txBody>
          <a:bodyPr/>
          <a:lstStyle/>
          <a:p>
            <a:pPr eaLnBrk="1" hangingPunct="1"/>
            <a:r>
              <a:rPr lang="en-AU" sz="4400" noProof="0" dirty="0">
                <a:solidFill>
                  <a:schemeClr val="bg1"/>
                </a:solidFill>
                <a:cs typeface="Arial"/>
              </a:rPr>
              <a:t>Digital Skills Training – Accessing the </a:t>
            </a:r>
            <a:r>
              <a:rPr lang="en-AU" sz="4400" dirty="0">
                <a:solidFill>
                  <a:schemeClr val="bg1"/>
                </a:solidFill>
                <a:cs typeface="Arial"/>
              </a:rPr>
              <a:t>Internet</a:t>
            </a:r>
            <a:br>
              <a:rPr lang="en-AU" sz="4400" noProof="0" dirty="0">
                <a:cs typeface="Arial" panose="020B0604020202020204" pitchFamily="34" charset="0"/>
              </a:rPr>
            </a:br>
            <a:r>
              <a:rPr lang="en-AU" sz="4400" noProof="0" dirty="0">
                <a:cs typeface="Arial"/>
              </a:rPr>
              <a:t>Community Champions Program </a:t>
            </a:r>
          </a:p>
        </p:txBody>
      </p:sp>
      <p:sp>
        <p:nvSpPr>
          <p:cNvPr id="24579" name="Subtitle 2">
            <a:extLst>
              <a:ext uri="{FF2B5EF4-FFF2-40B4-BE49-F238E27FC236}">
                <a16:creationId xmlns:a16="http://schemas.microsoft.com/office/drawing/2014/main" id="{C0E9410B-5ACC-66C1-6630-1BE6902C30D3}"/>
              </a:ext>
            </a:extLst>
          </p:cNvPr>
          <p:cNvSpPr>
            <a:spLocks noGrp="1" noChangeArrowheads="1"/>
          </p:cNvSpPr>
          <p:nvPr>
            <p:ph type="body" idx="1"/>
          </p:nvPr>
        </p:nvSpPr>
        <p:spPr>
          <a:xfrm>
            <a:off x="2651760" y="5284061"/>
            <a:ext cx="4987145" cy="555625"/>
          </a:xfrm>
        </p:spPr>
        <p:txBody>
          <a:bodyPr/>
          <a:lstStyle/>
          <a:p>
            <a:pPr eaLnBrk="1" hangingPunct="1"/>
            <a:r>
              <a:rPr lang="en-AU" i="1" noProof="0">
                <a:latin typeface="+mj-lt"/>
                <a:cs typeface="Arial" panose="020B0604020202020204" pitchFamily="34" charset="0"/>
              </a:rPr>
              <a:t>2025</a:t>
            </a:r>
          </a:p>
        </p:txBody>
      </p:sp>
      <p:pic>
        <p:nvPicPr>
          <p:cNvPr id="24580" name="Picture 4">
            <a:extLst>
              <a:ext uri="{FF2B5EF4-FFF2-40B4-BE49-F238E27FC236}">
                <a16:creationId xmlns:a16="http://schemas.microsoft.com/office/drawing/2014/main" id="{3AF11155-EE0D-59CE-D684-3124361398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388" y="644525"/>
            <a:ext cx="4372856" cy="1954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5">
            <a:extLst>
              <a:ext uri="{FF2B5EF4-FFF2-40B4-BE49-F238E27FC236}">
                <a16:creationId xmlns:a16="http://schemas.microsoft.com/office/drawing/2014/main" id="{0BBB8E80-B9DD-B42C-FBBE-C0ED0D60CF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85313" y="6054725"/>
            <a:ext cx="21986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3">
            <a:extLst>
              <a:ext uri="{FF2B5EF4-FFF2-40B4-BE49-F238E27FC236}">
                <a16:creationId xmlns:a16="http://schemas.microsoft.com/office/drawing/2014/main" id="{AED33FA3-139A-890C-2B90-383038A3C7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6021388"/>
            <a:ext cx="1427163"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3C67E-65EE-C319-06E1-79EC9CC63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08320-4B60-0656-888F-97803E1462B7}"/>
              </a:ext>
            </a:extLst>
          </p:cNvPr>
          <p:cNvSpPr>
            <a:spLocks noGrp="1"/>
          </p:cNvSpPr>
          <p:nvPr>
            <p:ph type="title"/>
          </p:nvPr>
        </p:nvSpPr>
        <p:spPr/>
        <p:txBody>
          <a:bodyPr/>
          <a:lstStyle/>
          <a:p>
            <a:r>
              <a:rPr lang="en-AU"/>
              <a:t>What can you use the internet for?</a:t>
            </a:r>
          </a:p>
        </p:txBody>
      </p:sp>
      <p:sp>
        <p:nvSpPr>
          <p:cNvPr id="3" name="Content Placeholder 2">
            <a:extLst>
              <a:ext uri="{FF2B5EF4-FFF2-40B4-BE49-F238E27FC236}">
                <a16:creationId xmlns:a16="http://schemas.microsoft.com/office/drawing/2014/main" id="{107B5091-06A2-3393-BE96-1C67B5B00D3B}"/>
              </a:ext>
            </a:extLst>
          </p:cNvPr>
          <p:cNvSpPr>
            <a:spLocks noGrp="1"/>
          </p:cNvSpPr>
          <p:nvPr>
            <p:ph idx="1"/>
          </p:nvPr>
        </p:nvSpPr>
        <p:spPr>
          <a:xfrm>
            <a:off x="838200" y="1825624"/>
            <a:ext cx="10515600" cy="4072757"/>
          </a:xfrm>
        </p:spPr>
        <p:txBody>
          <a:bodyPr/>
          <a:lstStyle/>
          <a:p>
            <a:pPr marL="0" indent="0">
              <a:buNone/>
            </a:pPr>
            <a:r>
              <a:rPr lang="en-AU" dirty="0">
                <a:solidFill>
                  <a:schemeClr val="tx1"/>
                </a:solidFill>
              </a:rPr>
              <a:t>How many of these did you get? What else is on your list?</a:t>
            </a:r>
          </a:p>
          <a:p>
            <a:r>
              <a:rPr lang="en-AU" dirty="0">
                <a:solidFill>
                  <a:schemeClr val="tx1"/>
                </a:solidFill>
              </a:rPr>
              <a:t>Banking</a:t>
            </a:r>
          </a:p>
          <a:p>
            <a:r>
              <a:rPr lang="en-AU" dirty="0">
                <a:solidFill>
                  <a:schemeClr val="tx1"/>
                </a:solidFill>
              </a:rPr>
              <a:t>Centrelink</a:t>
            </a:r>
          </a:p>
          <a:p>
            <a:r>
              <a:rPr lang="en-AU" dirty="0">
                <a:solidFill>
                  <a:schemeClr val="tx1"/>
                </a:solidFill>
              </a:rPr>
              <a:t>Medicare</a:t>
            </a:r>
          </a:p>
          <a:p>
            <a:r>
              <a:rPr lang="en-AU" dirty="0">
                <a:solidFill>
                  <a:schemeClr val="tx1"/>
                </a:solidFill>
              </a:rPr>
              <a:t>Australian Tax Office</a:t>
            </a:r>
          </a:p>
          <a:p>
            <a:r>
              <a:rPr lang="en-AU" dirty="0">
                <a:solidFill>
                  <a:schemeClr val="tx1"/>
                </a:solidFill>
              </a:rPr>
              <a:t>Email</a:t>
            </a:r>
          </a:p>
          <a:p>
            <a:r>
              <a:rPr lang="en-AU" dirty="0">
                <a:solidFill>
                  <a:schemeClr val="tx1"/>
                </a:solidFill>
              </a:rPr>
              <a:t>Video call</a:t>
            </a:r>
          </a:p>
          <a:p>
            <a:r>
              <a:rPr lang="en-AU" dirty="0">
                <a:solidFill>
                  <a:schemeClr val="tx1"/>
                </a:solidFill>
              </a:rPr>
              <a:t>Stay in touch with friends and family who might live far away</a:t>
            </a:r>
          </a:p>
          <a:p>
            <a:r>
              <a:rPr lang="en-AU" dirty="0">
                <a:solidFill>
                  <a:schemeClr val="tx1"/>
                </a:solidFill>
              </a:rPr>
              <a:t>Share pictures</a:t>
            </a:r>
          </a:p>
          <a:p>
            <a:pPr lvl="1"/>
            <a:endParaRPr lang="en-AU" dirty="0">
              <a:solidFill>
                <a:schemeClr val="tx1"/>
              </a:solidFill>
            </a:endParaRPr>
          </a:p>
        </p:txBody>
      </p:sp>
      <p:sp>
        <p:nvSpPr>
          <p:cNvPr id="4" name="Footer Placeholder 3">
            <a:extLst>
              <a:ext uri="{FF2B5EF4-FFF2-40B4-BE49-F238E27FC236}">
                <a16:creationId xmlns:a16="http://schemas.microsoft.com/office/drawing/2014/main" id="{93A5BEEF-BF9B-0EEC-6148-52AF7747AB36}"/>
              </a:ext>
            </a:extLst>
          </p:cNvPr>
          <p:cNvSpPr>
            <a:spLocks noGrp="1"/>
          </p:cNvSpPr>
          <p:nvPr>
            <p:ph type="ftr" sz="quarter" idx="10"/>
          </p:nvPr>
        </p:nvSpPr>
        <p:spPr/>
        <p:txBody>
          <a:bodyPr/>
          <a:lstStyle/>
          <a:p>
            <a:pPr>
              <a:defRPr/>
            </a:pPr>
            <a:r>
              <a:rPr lang="en-AU" dirty="0"/>
              <a:t>WA Digital Inclusion Project | Community Champions Program</a:t>
            </a:r>
          </a:p>
        </p:txBody>
      </p:sp>
      <p:sp>
        <p:nvSpPr>
          <p:cNvPr id="5" name="Slide Number Placeholder 4">
            <a:extLst>
              <a:ext uri="{FF2B5EF4-FFF2-40B4-BE49-F238E27FC236}">
                <a16:creationId xmlns:a16="http://schemas.microsoft.com/office/drawing/2014/main" id="{B0613839-10E2-FEDE-6A32-5EF678BD7406}"/>
              </a:ext>
            </a:extLst>
          </p:cNvPr>
          <p:cNvSpPr>
            <a:spLocks noGrp="1"/>
          </p:cNvSpPr>
          <p:nvPr>
            <p:ph type="sldNum" sz="quarter" idx="11"/>
          </p:nvPr>
        </p:nvSpPr>
        <p:spPr/>
        <p:txBody>
          <a:bodyPr/>
          <a:lstStyle/>
          <a:p>
            <a:pPr>
              <a:defRPr/>
            </a:pPr>
            <a:fld id="{3BD15210-6865-4F66-8164-C0556A8C2866}" type="slidenum">
              <a:rPr lang="en-AU" altLang="en-US" smtClean="0"/>
              <a:pPr>
                <a:defRPr/>
              </a:pPr>
              <a:t>10</a:t>
            </a:fld>
            <a:endParaRPr lang="en-AU" altLang="en-US"/>
          </a:p>
        </p:txBody>
      </p:sp>
    </p:spTree>
    <p:extLst>
      <p:ext uri="{BB962C8B-B14F-4D97-AF65-F5344CB8AC3E}">
        <p14:creationId xmlns:p14="http://schemas.microsoft.com/office/powerpoint/2010/main" val="325031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CCB00-A349-97B9-1C2F-5410654DCAF7}"/>
              </a:ext>
            </a:extLst>
          </p:cNvPr>
          <p:cNvSpPr>
            <a:spLocks noGrp="1"/>
          </p:cNvSpPr>
          <p:nvPr>
            <p:ph type="title"/>
          </p:nvPr>
        </p:nvSpPr>
        <p:spPr>
          <a:xfrm>
            <a:off x="838200" y="365125"/>
            <a:ext cx="9228138" cy="1325563"/>
          </a:xfrm>
        </p:spPr>
        <p:txBody>
          <a:bodyPr wrap="square" anchor="ctr">
            <a:normAutofit/>
          </a:bodyPr>
          <a:lstStyle/>
          <a:p>
            <a:r>
              <a:rPr lang="en-AU"/>
              <a:t>Getting around online</a:t>
            </a:r>
          </a:p>
        </p:txBody>
      </p:sp>
      <p:sp>
        <p:nvSpPr>
          <p:cNvPr id="4" name="Footer Placeholder 3">
            <a:extLst>
              <a:ext uri="{FF2B5EF4-FFF2-40B4-BE49-F238E27FC236}">
                <a16:creationId xmlns:a16="http://schemas.microsoft.com/office/drawing/2014/main" id="{532B90AF-1381-7036-7F53-ABF90BB53771}"/>
              </a:ext>
            </a:extLst>
          </p:cNvPr>
          <p:cNvSpPr>
            <a:spLocks noGrp="1"/>
          </p:cNvSpPr>
          <p:nvPr>
            <p:ph type="ftr" sz="quarter" idx="10"/>
          </p:nvPr>
        </p:nvSpPr>
        <p:spPr>
          <a:xfrm>
            <a:off x="838200" y="6273800"/>
            <a:ext cx="7526338" cy="244475"/>
          </a:xfrm>
        </p:spPr>
        <p:txBody>
          <a:bodyPr anchor="ctr">
            <a:normAutofit/>
          </a:bodyPr>
          <a:lstStyle/>
          <a:p>
            <a:pPr>
              <a:spcAft>
                <a:spcPts val="600"/>
              </a:spcAft>
              <a:defRPr/>
            </a:pPr>
            <a:r>
              <a:rPr lang="en-AU" dirty="0"/>
              <a:t>WA Digital Inclusion Project | Community Champions Program</a:t>
            </a:r>
          </a:p>
        </p:txBody>
      </p:sp>
      <p:sp>
        <p:nvSpPr>
          <p:cNvPr id="5" name="Slide Number Placeholder 4">
            <a:extLst>
              <a:ext uri="{FF2B5EF4-FFF2-40B4-BE49-F238E27FC236}">
                <a16:creationId xmlns:a16="http://schemas.microsoft.com/office/drawing/2014/main" id="{8CA13127-EBB9-5911-B33B-6FDB856354A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11</a:t>
            </a:fld>
            <a:endParaRPr lang="en-AU" altLang="en-US"/>
          </a:p>
        </p:txBody>
      </p:sp>
      <p:graphicFrame>
        <p:nvGraphicFramePr>
          <p:cNvPr id="7" name="Content Placeholder 2">
            <a:extLst>
              <a:ext uri="{FF2B5EF4-FFF2-40B4-BE49-F238E27FC236}">
                <a16:creationId xmlns:a16="http://schemas.microsoft.com/office/drawing/2014/main" id="{6F9EA275-6610-8BE5-A7CE-140F798DF247}"/>
              </a:ext>
            </a:extLst>
          </p:cNvPr>
          <p:cNvGraphicFramePr>
            <a:graphicFrameLocks noGrp="1"/>
          </p:cNvGraphicFramePr>
          <p:nvPr>
            <p:ph idx="1"/>
            <p:extLst>
              <p:ext uri="{D42A27DB-BD31-4B8C-83A1-F6EECF244321}">
                <p14:modId xmlns:p14="http://schemas.microsoft.com/office/powerpoint/2010/main" val="2141345241"/>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9814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5295B-A680-FC2C-64B9-4291625CDDA8}"/>
              </a:ext>
            </a:extLst>
          </p:cNvPr>
          <p:cNvSpPr>
            <a:spLocks noGrp="1"/>
          </p:cNvSpPr>
          <p:nvPr>
            <p:ph type="title"/>
          </p:nvPr>
        </p:nvSpPr>
        <p:spPr>
          <a:xfrm>
            <a:off x="838200" y="365125"/>
            <a:ext cx="9228138" cy="1325563"/>
          </a:xfrm>
        </p:spPr>
        <p:txBody>
          <a:bodyPr wrap="square" anchor="ctr">
            <a:normAutofit/>
          </a:bodyPr>
          <a:lstStyle/>
          <a:p>
            <a:r>
              <a:rPr lang="en-AU"/>
              <a:t>Safety online</a:t>
            </a:r>
          </a:p>
        </p:txBody>
      </p:sp>
      <p:sp>
        <p:nvSpPr>
          <p:cNvPr id="4" name="Footer Placeholder 3">
            <a:extLst>
              <a:ext uri="{FF2B5EF4-FFF2-40B4-BE49-F238E27FC236}">
                <a16:creationId xmlns:a16="http://schemas.microsoft.com/office/drawing/2014/main" id="{586C23B7-7E21-542A-B53B-5C7CCAF26C6F}"/>
              </a:ext>
            </a:extLst>
          </p:cNvPr>
          <p:cNvSpPr>
            <a:spLocks noGrp="1"/>
          </p:cNvSpPr>
          <p:nvPr>
            <p:ph type="ftr" sz="quarter" idx="10"/>
          </p:nvPr>
        </p:nvSpPr>
        <p:spPr>
          <a:xfrm>
            <a:off x="838200" y="6273800"/>
            <a:ext cx="7526338" cy="244475"/>
          </a:xfrm>
        </p:spPr>
        <p:txBody>
          <a:bodyPr anchor="ctr">
            <a:normAutofit/>
          </a:bodyPr>
          <a:lstStyle/>
          <a:p>
            <a:pPr>
              <a:spcAft>
                <a:spcPts val="600"/>
              </a:spcAft>
              <a:defRPr/>
            </a:pPr>
            <a:r>
              <a:rPr lang="en-AU" dirty="0"/>
              <a:t>WA Digital Inclusion Project | Community Champions Program</a:t>
            </a:r>
          </a:p>
        </p:txBody>
      </p:sp>
      <p:sp>
        <p:nvSpPr>
          <p:cNvPr id="5" name="Slide Number Placeholder 4">
            <a:extLst>
              <a:ext uri="{FF2B5EF4-FFF2-40B4-BE49-F238E27FC236}">
                <a16:creationId xmlns:a16="http://schemas.microsoft.com/office/drawing/2014/main" id="{522D5A21-F618-3D62-70D8-74A7161E8FF3}"/>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12</a:t>
            </a:fld>
            <a:endParaRPr lang="en-AU" altLang="en-US"/>
          </a:p>
        </p:txBody>
      </p:sp>
      <p:graphicFrame>
        <p:nvGraphicFramePr>
          <p:cNvPr id="7" name="Content Placeholder 2">
            <a:extLst>
              <a:ext uri="{FF2B5EF4-FFF2-40B4-BE49-F238E27FC236}">
                <a16:creationId xmlns:a16="http://schemas.microsoft.com/office/drawing/2014/main" id="{65649AED-0F81-9EE0-0D50-A774C3B2B23C}"/>
              </a:ext>
            </a:extLst>
          </p:cNvPr>
          <p:cNvGraphicFramePr>
            <a:graphicFrameLocks noGrp="1"/>
          </p:cNvGraphicFramePr>
          <p:nvPr>
            <p:ph idx="1"/>
            <p:extLst>
              <p:ext uri="{D42A27DB-BD31-4B8C-83A1-F6EECF244321}">
                <p14:modId xmlns:p14="http://schemas.microsoft.com/office/powerpoint/2010/main" val="3652669579"/>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1704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51ED-0B0D-C233-CFE4-5A47CFFA2BC9}"/>
              </a:ext>
            </a:extLst>
          </p:cNvPr>
          <p:cNvSpPr>
            <a:spLocks noGrp="1"/>
          </p:cNvSpPr>
          <p:nvPr>
            <p:ph type="title"/>
          </p:nvPr>
        </p:nvSpPr>
        <p:spPr>
          <a:xfrm>
            <a:off x="838200" y="365125"/>
            <a:ext cx="9228138" cy="1325563"/>
          </a:xfrm>
        </p:spPr>
        <p:txBody>
          <a:bodyPr wrap="square" anchor="ctr">
            <a:normAutofit/>
          </a:bodyPr>
          <a:lstStyle/>
          <a:p>
            <a:r>
              <a:rPr lang="en-AU"/>
              <a:t>Be safe online</a:t>
            </a:r>
          </a:p>
        </p:txBody>
      </p:sp>
      <p:pic>
        <p:nvPicPr>
          <p:cNvPr id="6" name="Online Media 5" title="Video in Aboriginal English: Connecting safely online">
            <a:hlinkClick r:id="" action="ppaction://media"/>
            <a:extLst>
              <a:ext uri="{FF2B5EF4-FFF2-40B4-BE49-F238E27FC236}">
                <a16:creationId xmlns:a16="http://schemas.microsoft.com/office/drawing/2014/main" id="{82165119-C09D-0393-E51F-A3363144878F}"/>
              </a:ext>
            </a:extLst>
          </p:cNvPr>
          <p:cNvPicPr>
            <a:picLocks noGrp="1" noRot="1" noChangeAspect="1"/>
          </p:cNvPicPr>
          <p:nvPr>
            <p:ph idx="1"/>
            <a:videoFile r:link="rId1"/>
          </p:nvPr>
        </p:nvPicPr>
        <p:blipFill>
          <a:blip r:embed="rId4"/>
          <a:stretch>
            <a:fillRect/>
          </a:stretch>
        </p:blipFill>
        <p:spPr>
          <a:xfrm>
            <a:off x="1652162" y="1192579"/>
            <a:ext cx="8887675" cy="4999318"/>
          </a:xfrm>
          <a:prstGeom prst="rect">
            <a:avLst/>
          </a:prstGeom>
          <a:noFill/>
        </p:spPr>
      </p:pic>
      <p:sp>
        <p:nvSpPr>
          <p:cNvPr id="4" name="Footer Placeholder 3">
            <a:extLst>
              <a:ext uri="{FF2B5EF4-FFF2-40B4-BE49-F238E27FC236}">
                <a16:creationId xmlns:a16="http://schemas.microsoft.com/office/drawing/2014/main" id="{79C031B5-A161-4216-F027-420FD00AF90A}"/>
              </a:ext>
            </a:extLst>
          </p:cNvPr>
          <p:cNvSpPr>
            <a:spLocks noGrp="1"/>
          </p:cNvSpPr>
          <p:nvPr>
            <p:ph type="ftr" sz="quarter" idx="10"/>
          </p:nvPr>
        </p:nvSpPr>
        <p:spPr>
          <a:xfrm>
            <a:off x="838200" y="6273800"/>
            <a:ext cx="7526338" cy="244475"/>
          </a:xfrm>
        </p:spPr>
        <p:txBody>
          <a:bodyPr anchor="ctr">
            <a:normAutofit/>
          </a:bodyPr>
          <a:lstStyle/>
          <a:p>
            <a:pPr>
              <a:spcAft>
                <a:spcPts val="600"/>
              </a:spcAft>
              <a:defRPr/>
            </a:pPr>
            <a:r>
              <a:rPr lang="en-AU" dirty="0"/>
              <a:t>WA Digital Inclusion Project | Community Champions Program</a:t>
            </a:r>
          </a:p>
        </p:txBody>
      </p:sp>
      <p:sp>
        <p:nvSpPr>
          <p:cNvPr id="5" name="Slide Number Placeholder 4">
            <a:extLst>
              <a:ext uri="{FF2B5EF4-FFF2-40B4-BE49-F238E27FC236}">
                <a16:creationId xmlns:a16="http://schemas.microsoft.com/office/drawing/2014/main" id="{A4B079E0-5259-B484-6CFD-AB1C5CA175DF}"/>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13</a:t>
            </a:fld>
            <a:endParaRPr lang="en-AU" altLang="en-US"/>
          </a:p>
        </p:txBody>
      </p:sp>
    </p:spTree>
    <p:extLst>
      <p:ext uri="{BB962C8B-B14F-4D97-AF65-F5344CB8AC3E}">
        <p14:creationId xmlns:p14="http://schemas.microsoft.com/office/powerpoint/2010/main" val="297322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7B3EB-CE2E-9BF5-10A9-6D60796FB625}"/>
              </a:ext>
            </a:extLst>
          </p:cNvPr>
          <p:cNvSpPr>
            <a:spLocks noGrp="1"/>
          </p:cNvSpPr>
          <p:nvPr>
            <p:ph type="title"/>
          </p:nvPr>
        </p:nvSpPr>
        <p:spPr/>
        <p:txBody>
          <a:bodyPr/>
          <a:lstStyle/>
          <a:p>
            <a:r>
              <a:rPr lang="en-AU"/>
              <a:t>Want more information?</a:t>
            </a:r>
          </a:p>
        </p:txBody>
      </p:sp>
      <p:sp>
        <p:nvSpPr>
          <p:cNvPr id="3" name="Content Placeholder 2">
            <a:extLst>
              <a:ext uri="{FF2B5EF4-FFF2-40B4-BE49-F238E27FC236}">
                <a16:creationId xmlns:a16="http://schemas.microsoft.com/office/drawing/2014/main" id="{0A5B7264-939B-FD10-14A5-CBFB11958253}"/>
              </a:ext>
            </a:extLst>
          </p:cNvPr>
          <p:cNvSpPr>
            <a:spLocks noGrp="1"/>
          </p:cNvSpPr>
          <p:nvPr>
            <p:ph idx="1"/>
          </p:nvPr>
        </p:nvSpPr>
        <p:spPr/>
        <p:txBody>
          <a:bodyPr/>
          <a:lstStyle/>
          <a:p>
            <a:r>
              <a:rPr lang="en-AU" dirty="0">
                <a:solidFill>
                  <a:schemeClr val="tx1"/>
                </a:solidFill>
              </a:rPr>
              <a:t>Head here for more information about what the internet is and how to use it:</a:t>
            </a:r>
            <a:endParaRPr lang="en-AU" dirty="0">
              <a:solidFill>
                <a:schemeClr val="tx1"/>
              </a:solidFill>
              <a:cs typeface="Kanit"/>
            </a:endParaRPr>
          </a:p>
          <a:p>
            <a:pPr marL="0" indent="0">
              <a:buNone/>
            </a:pPr>
            <a:r>
              <a:rPr lang="en-AU" dirty="0">
                <a:hlinkClick r:id="rId3"/>
              </a:rPr>
              <a:t>https://beconnected.esafety.gov.au/topic-library/computer-basics-for-beginners/what-is-the-internet</a:t>
            </a:r>
            <a:r>
              <a:rPr lang="en-AU" dirty="0"/>
              <a:t> </a:t>
            </a:r>
          </a:p>
        </p:txBody>
      </p:sp>
      <p:sp>
        <p:nvSpPr>
          <p:cNvPr id="4" name="Footer Placeholder 3">
            <a:extLst>
              <a:ext uri="{FF2B5EF4-FFF2-40B4-BE49-F238E27FC236}">
                <a16:creationId xmlns:a16="http://schemas.microsoft.com/office/drawing/2014/main" id="{1D1EF0CB-144E-D511-C23C-83943784137A}"/>
              </a:ext>
            </a:extLst>
          </p:cNvPr>
          <p:cNvSpPr>
            <a:spLocks noGrp="1"/>
          </p:cNvSpPr>
          <p:nvPr>
            <p:ph type="ftr" sz="quarter" idx="10"/>
          </p:nvPr>
        </p:nvSpPr>
        <p:spPr/>
        <p:txBody>
          <a:bodyPr/>
          <a:lstStyle/>
          <a:p>
            <a:pPr>
              <a:defRPr/>
            </a:pPr>
            <a:r>
              <a:rPr lang="en-AU" dirty="0"/>
              <a:t>WA Digital Inclusion Project | Community Champions Program</a:t>
            </a:r>
          </a:p>
        </p:txBody>
      </p:sp>
      <p:sp>
        <p:nvSpPr>
          <p:cNvPr id="5" name="Slide Number Placeholder 4">
            <a:extLst>
              <a:ext uri="{FF2B5EF4-FFF2-40B4-BE49-F238E27FC236}">
                <a16:creationId xmlns:a16="http://schemas.microsoft.com/office/drawing/2014/main" id="{38BD9E48-9530-3149-0083-8270442CAA9C}"/>
              </a:ext>
            </a:extLst>
          </p:cNvPr>
          <p:cNvSpPr>
            <a:spLocks noGrp="1"/>
          </p:cNvSpPr>
          <p:nvPr>
            <p:ph type="sldNum" sz="quarter" idx="11"/>
          </p:nvPr>
        </p:nvSpPr>
        <p:spPr/>
        <p:txBody>
          <a:bodyPr/>
          <a:lstStyle/>
          <a:p>
            <a:pPr>
              <a:defRPr/>
            </a:pPr>
            <a:fld id="{3BD15210-6865-4F66-8164-C0556A8C2866}" type="slidenum">
              <a:rPr lang="en-AU" altLang="en-US" smtClean="0"/>
              <a:pPr>
                <a:defRPr/>
              </a:pPr>
              <a:t>14</a:t>
            </a:fld>
            <a:endParaRPr lang="en-AU" altLang="en-US"/>
          </a:p>
        </p:txBody>
      </p:sp>
    </p:spTree>
    <p:extLst>
      <p:ext uri="{BB962C8B-B14F-4D97-AF65-F5344CB8AC3E}">
        <p14:creationId xmlns:p14="http://schemas.microsoft.com/office/powerpoint/2010/main" val="1898592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F7E18-1688-8976-C951-09E05FA26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37FFC-E306-B1E0-7F7B-FC3D92645053}"/>
              </a:ext>
            </a:extLst>
          </p:cNvPr>
          <p:cNvSpPr>
            <a:spLocks noGrp="1"/>
          </p:cNvSpPr>
          <p:nvPr>
            <p:ph type="title"/>
          </p:nvPr>
        </p:nvSpPr>
        <p:spPr/>
        <p:txBody>
          <a:bodyPr/>
          <a:lstStyle/>
          <a:p>
            <a:r>
              <a:rPr lang="en-AU"/>
              <a:t>Session overview - reflection</a:t>
            </a:r>
          </a:p>
        </p:txBody>
      </p:sp>
      <p:sp>
        <p:nvSpPr>
          <p:cNvPr id="3" name="Content Placeholder 2">
            <a:extLst>
              <a:ext uri="{FF2B5EF4-FFF2-40B4-BE49-F238E27FC236}">
                <a16:creationId xmlns:a16="http://schemas.microsoft.com/office/drawing/2014/main" id="{CCA17173-D1E0-256A-83E2-B32A3899C7DD}"/>
              </a:ext>
            </a:extLst>
          </p:cNvPr>
          <p:cNvSpPr>
            <a:spLocks noGrp="1"/>
          </p:cNvSpPr>
          <p:nvPr>
            <p:ph idx="1"/>
          </p:nvPr>
        </p:nvSpPr>
        <p:spPr/>
        <p:txBody>
          <a:bodyPr/>
          <a:lstStyle/>
          <a:p>
            <a:pPr algn="l">
              <a:spcBef>
                <a:spcPts val="750"/>
              </a:spcBef>
              <a:spcAft>
                <a:spcPts val="750"/>
              </a:spcAft>
              <a:buFont typeface="Arial" panose="020B0604020202020204" pitchFamily="34" charset="0"/>
              <a:buChar char="•"/>
            </a:pPr>
            <a:r>
              <a:rPr lang="en-US" b="0" i="0" dirty="0">
                <a:solidFill>
                  <a:srgbClr val="242424"/>
                </a:solidFill>
                <a:effectLst/>
              </a:rPr>
              <a:t>What is the internet?</a:t>
            </a:r>
          </a:p>
          <a:p>
            <a:pPr algn="l">
              <a:spcBef>
                <a:spcPts val="750"/>
              </a:spcBef>
              <a:spcAft>
                <a:spcPts val="750"/>
              </a:spcAft>
              <a:buFont typeface="Arial" panose="020B0604020202020204" pitchFamily="34" charset="0"/>
              <a:buChar char="•"/>
            </a:pPr>
            <a:r>
              <a:rPr lang="en-US" dirty="0">
                <a:solidFill>
                  <a:srgbClr val="242424"/>
                </a:solidFill>
              </a:rPr>
              <a:t>Safety online</a:t>
            </a:r>
          </a:p>
          <a:p>
            <a:pPr algn="l">
              <a:spcBef>
                <a:spcPts val="750"/>
              </a:spcBef>
              <a:spcAft>
                <a:spcPts val="750"/>
              </a:spcAft>
              <a:buFont typeface="Arial" panose="020B0604020202020204" pitchFamily="34" charset="0"/>
              <a:buChar char="•"/>
            </a:pPr>
            <a:r>
              <a:rPr lang="en-US" b="0" i="0" dirty="0">
                <a:solidFill>
                  <a:srgbClr val="242424"/>
                </a:solidFill>
                <a:effectLst/>
              </a:rPr>
              <a:t>Privacy and security</a:t>
            </a:r>
          </a:p>
          <a:p>
            <a:pPr algn="l">
              <a:spcBef>
                <a:spcPts val="750"/>
              </a:spcBef>
              <a:spcAft>
                <a:spcPts val="750"/>
              </a:spcAft>
              <a:buFont typeface="Arial" panose="020B0604020202020204" pitchFamily="34" charset="0"/>
              <a:buChar char="•"/>
            </a:pPr>
            <a:r>
              <a:rPr lang="en-US" dirty="0">
                <a:solidFill>
                  <a:srgbClr val="242424"/>
                </a:solidFill>
              </a:rPr>
              <a:t>Where to get information</a:t>
            </a:r>
            <a:endParaRPr lang="en-US" b="0" i="0" dirty="0">
              <a:solidFill>
                <a:srgbClr val="242424"/>
              </a:solidFill>
              <a:effectLst/>
            </a:endParaRPr>
          </a:p>
          <a:p>
            <a:pPr marL="0" indent="0" algn="l">
              <a:spcBef>
                <a:spcPts val="750"/>
              </a:spcBef>
              <a:spcAft>
                <a:spcPts val="750"/>
              </a:spcAft>
              <a:buNone/>
            </a:pPr>
            <a:endParaRPr lang="en-US" b="0" i="0" dirty="0">
              <a:solidFill>
                <a:srgbClr val="242424"/>
              </a:solidFill>
              <a:effectLst/>
              <a:latin typeface="-apple-system"/>
            </a:endParaRPr>
          </a:p>
        </p:txBody>
      </p:sp>
      <p:sp>
        <p:nvSpPr>
          <p:cNvPr id="4" name="Footer Placeholder 3">
            <a:extLst>
              <a:ext uri="{FF2B5EF4-FFF2-40B4-BE49-F238E27FC236}">
                <a16:creationId xmlns:a16="http://schemas.microsoft.com/office/drawing/2014/main" id="{878B2ABC-DC2E-3827-9BAB-4C4623F22806}"/>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black">
                    <a:tint val="75000"/>
                  </a:prstClr>
                </a:solidFill>
                <a:effectLst/>
                <a:uLnTx/>
                <a:uFillTx/>
                <a:latin typeface="Kanit"/>
                <a:ea typeface="+mn-ea"/>
                <a:cs typeface="+mn-cs"/>
              </a:rPr>
              <a:t>WA Digital Inclusion Project | Community Champions Program</a:t>
            </a:r>
          </a:p>
        </p:txBody>
      </p:sp>
      <p:sp>
        <p:nvSpPr>
          <p:cNvPr id="5" name="Slide Number Placeholder 4">
            <a:extLst>
              <a:ext uri="{FF2B5EF4-FFF2-40B4-BE49-F238E27FC236}">
                <a16:creationId xmlns:a16="http://schemas.microsoft.com/office/drawing/2014/main" id="{AB77ED1D-04EB-E6AF-1A5D-80C1B138C7B9}"/>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
        <p:nvSpPr>
          <p:cNvPr id="6" name="Title 1">
            <a:extLst>
              <a:ext uri="{FF2B5EF4-FFF2-40B4-BE49-F238E27FC236}">
                <a16:creationId xmlns:a16="http://schemas.microsoft.com/office/drawing/2014/main" id="{7BDF830E-0929-D9D5-0AA9-25BF581A4494}"/>
              </a:ext>
            </a:extLst>
          </p:cNvPr>
          <p:cNvSpPr txBox="1">
            <a:spLocks/>
          </p:cNvSpPr>
          <p:nvPr/>
        </p:nvSpPr>
        <p:spPr bwMode="auto">
          <a:xfrm>
            <a:off x="838200" y="3850480"/>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a:lstStyle>
          <a:p>
            <a:r>
              <a:rPr lang="en-AU"/>
              <a:t>Want more information?</a:t>
            </a:r>
          </a:p>
        </p:txBody>
      </p:sp>
      <p:sp>
        <p:nvSpPr>
          <p:cNvPr id="7" name="Content Placeholder 2">
            <a:extLst>
              <a:ext uri="{FF2B5EF4-FFF2-40B4-BE49-F238E27FC236}">
                <a16:creationId xmlns:a16="http://schemas.microsoft.com/office/drawing/2014/main" id="{0C4612FA-0B91-8C85-D6E1-55130383680C}"/>
              </a:ext>
            </a:extLst>
          </p:cNvPr>
          <p:cNvSpPr txBox="1">
            <a:spLocks/>
          </p:cNvSpPr>
          <p:nvPr/>
        </p:nvSpPr>
        <p:spPr bwMode="auto">
          <a:xfrm>
            <a:off x="961231" y="4754562"/>
            <a:ext cx="10515600" cy="151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solidFill>
                  <a:schemeClr val="tx1"/>
                </a:solidFill>
              </a:rPr>
              <a:t>Head here for more information about what the internet is and how to use it:</a:t>
            </a:r>
          </a:p>
          <a:p>
            <a:pPr marL="0" indent="0">
              <a:buFont typeface="Arial" panose="020B0604020202020204" pitchFamily="34" charset="0"/>
              <a:buNone/>
            </a:pPr>
            <a:r>
              <a:rPr lang="en-AU" dirty="0">
                <a:hlinkClick r:id="rId3"/>
              </a:rPr>
              <a:t>https://beconnected.esafety.gov.au/topic-library/computer-basics-for-beginners/what-is-the-internet</a:t>
            </a:r>
            <a:r>
              <a:rPr lang="en-AU" dirty="0"/>
              <a:t> </a:t>
            </a:r>
          </a:p>
        </p:txBody>
      </p:sp>
    </p:spTree>
    <p:extLst>
      <p:ext uri="{BB962C8B-B14F-4D97-AF65-F5344CB8AC3E}">
        <p14:creationId xmlns:p14="http://schemas.microsoft.com/office/powerpoint/2010/main" val="1530673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8E0B0-E3E1-FA87-97ED-175D6C88F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F5D5D-E9F8-3946-BD25-F4A0A30D385B}"/>
              </a:ext>
            </a:extLst>
          </p:cNvPr>
          <p:cNvSpPr>
            <a:spLocks noGrp="1"/>
          </p:cNvSpPr>
          <p:nvPr>
            <p:ph type="title"/>
          </p:nvPr>
        </p:nvSpPr>
        <p:spPr/>
        <p:txBody>
          <a:bodyPr/>
          <a:lstStyle/>
          <a:p>
            <a:r>
              <a:rPr lang="en-AU"/>
              <a:t>Thank you!</a:t>
            </a:r>
          </a:p>
        </p:txBody>
      </p:sp>
      <p:sp>
        <p:nvSpPr>
          <p:cNvPr id="3" name="Text Placeholder 2">
            <a:extLst>
              <a:ext uri="{FF2B5EF4-FFF2-40B4-BE49-F238E27FC236}">
                <a16:creationId xmlns:a16="http://schemas.microsoft.com/office/drawing/2014/main" id="{84432448-A20B-7971-2628-6EC8DE7674E1}"/>
              </a:ext>
            </a:extLst>
          </p:cNvPr>
          <p:cNvSpPr>
            <a:spLocks noGrp="1"/>
          </p:cNvSpPr>
          <p:nvPr>
            <p:ph type="body" idx="1"/>
          </p:nvPr>
        </p:nvSpPr>
        <p:spPr/>
        <p:txBody>
          <a:bodyPr/>
          <a:lstStyle/>
          <a:p>
            <a:endParaRPr lang="en-AU" dirty="0"/>
          </a:p>
        </p:txBody>
      </p:sp>
      <p:sp>
        <p:nvSpPr>
          <p:cNvPr id="4" name="Footer Placeholder 3">
            <a:extLst>
              <a:ext uri="{FF2B5EF4-FFF2-40B4-BE49-F238E27FC236}">
                <a16:creationId xmlns:a16="http://schemas.microsoft.com/office/drawing/2014/main" id="{D46C3CB7-F09A-A9E0-183A-5A30A258EC3B}"/>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white">
                    <a:lumMod val="85000"/>
                  </a:prstClr>
                </a:solidFill>
                <a:effectLst/>
                <a:uLnTx/>
                <a:uFillTx/>
                <a:latin typeface="Kanit"/>
                <a:ea typeface="+mn-ea"/>
                <a:cs typeface="+mn-cs"/>
              </a:rPr>
              <a:t>WA Digital Inclusion Project | Community Champions Program</a:t>
            </a:r>
          </a:p>
        </p:txBody>
      </p:sp>
      <p:sp>
        <p:nvSpPr>
          <p:cNvPr id="5" name="Slide Number Placeholder 4">
            <a:extLst>
              <a:ext uri="{FF2B5EF4-FFF2-40B4-BE49-F238E27FC236}">
                <a16:creationId xmlns:a16="http://schemas.microsoft.com/office/drawing/2014/main" id="{50D2C01E-5942-F328-B319-DF7D6AE2DA6B}"/>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8979563-BAC4-43CF-AF63-937BB8B82500}" type="slidenum">
              <a:rPr kumimoji="0" lang="en-AU" altLang="en-US" sz="1000" b="0" i="0" u="none" strike="noStrike" kern="1200" cap="none" spc="0" normalizeH="0" baseline="0" noProof="0" smtClean="0">
                <a:ln>
                  <a:noFill/>
                </a:ln>
                <a:solidFill>
                  <a:srgbClr val="D9D9D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AU" altLang="en-US" sz="1000" b="0" i="0" u="none" strike="noStrike" kern="1200" cap="none" spc="0" normalizeH="0" baseline="0" noProof="0">
              <a:ln>
                <a:noFill/>
              </a:ln>
              <a:solidFill>
                <a:srgbClr val="D9D9D9"/>
              </a:solidFill>
              <a:effectLst/>
              <a:uLnTx/>
              <a:uFillTx/>
              <a:latin typeface="Kanit" charset="-34"/>
              <a:ea typeface="+mn-ea"/>
              <a:cs typeface="+mn-cs"/>
            </a:endParaRPr>
          </a:p>
        </p:txBody>
      </p:sp>
    </p:spTree>
    <p:extLst>
      <p:ext uri="{BB962C8B-B14F-4D97-AF65-F5344CB8AC3E}">
        <p14:creationId xmlns:p14="http://schemas.microsoft.com/office/powerpoint/2010/main" val="3725724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8BCB1-A5F3-42EF-7732-5F9207F089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D279A-5F87-CD96-E3D2-BBD13C22B10D}"/>
              </a:ext>
            </a:extLst>
          </p:cNvPr>
          <p:cNvSpPr>
            <a:spLocks noGrp="1"/>
          </p:cNvSpPr>
          <p:nvPr>
            <p:ph type="title"/>
          </p:nvPr>
        </p:nvSpPr>
        <p:spPr>
          <a:xfrm>
            <a:off x="838200" y="0"/>
            <a:ext cx="10515599" cy="696036"/>
          </a:xfrm>
        </p:spPr>
        <p:txBody>
          <a:bodyPr/>
          <a:lstStyle/>
          <a:p>
            <a:r>
              <a:rPr lang="en-AU" dirty="0"/>
              <a:t>Trainer Notes: How to access the internet</a:t>
            </a:r>
          </a:p>
        </p:txBody>
      </p:sp>
      <p:sp>
        <p:nvSpPr>
          <p:cNvPr id="3" name="Content Placeholder 2">
            <a:extLst>
              <a:ext uri="{FF2B5EF4-FFF2-40B4-BE49-F238E27FC236}">
                <a16:creationId xmlns:a16="http://schemas.microsoft.com/office/drawing/2014/main" id="{A77A2F33-D5BB-D26F-DD80-0822DA3CDCA5}"/>
              </a:ext>
            </a:extLst>
          </p:cNvPr>
          <p:cNvSpPr>
            <a:spLocks noGrp="1"/>
          </p:cNvSpPr>
          <p:nvPr>
            <p:ph idx="1"/>
          </p:nvPr>
        </p:nvSpPr>
        <p:spPr>
          <a:xfrm>
            <a:off x="838200" y="696036"/>
            <a:ext cx="10515600" cy="5213445"/>
          </a:xfrm>
        </p:spPr>
        <p:txBody>
          <a:bodyPr/>
          <a:lstStyle/>
          <a:p>
            <a:r>
              <a:rPr lang="en-US" b="0" i="0" dirty="0">
                <a:solidFill>
                  <a:schemeClr val="tx1"/>
                </a:solidFill>
                <a:effectLst/>
              </a:rPr>
              <a:t>Print this </a:t>
            </a:r>
            <a:r>
              <a:rPr lang="en-US" dirty="0">
                <a:solidFill>
                  <a:schemeClr val="tx1"/>
                </a:solidFill>
              </a:rPr>
              <a:t>handout</a:t>
            </a:r>
            <a:r>
              <a:rPr lang="en-US" b="0" i="0" dirty="0">
                <a:solidFill>
                  <a:schemeClr val="tx1"/>
                </a:solidFill>
                <a:effectLst/>
              </a:rPr>
              <a:t> for participants: </a:t>
            </a:r>
          </a:p>
          <a:p>
            <a:pPr lvl="1"/>
            <a:r>
              <a:rPr lang="en-US" b="0" i="0" dirty="0">
                <a:solidFill>
                  <a:srgbClr val="0070C0"/>
                </a:solidFill>
                <a:effectLst/>
                <a:hlinkClick r:id="rId3">
                  <a:extLst>
                    <a:ext uri="{A12FA001-AC4F-418D-AE19-62706E023703}">
                      <ahyp:hlinkClr xmlns:ahyp="http://schemas.microsoft.com/office/drawing/2018/hyperlinkcolor" val="tx"/>
                    </a:ext>
                  </a:extLst>
                </a:hlinkClick>
              </a:rPr>
              <a:t>https://beconnected.esafety.gov.au/pluginfile.php/97558/mod_resource/content/2/index.html</a:t>
            </a:r>
            <a:r>
              <a:rPr lang="en-US" b="0" i="0" dirty="0">
                <a:solidFill>
                  <a:srgbClr val="0070C0"/>
                </a:solidFill>
                <a:effectLst/>
              </a:rPr>
              <a:t> </a:t>
            </a:r>
          </a:p>
          <a:p>
            <a:pPr>
              <a:spcBef>
                <a:spcPts val="750"/>
              </a:spcBef>
              <a:spcAft>
                <a:spcPts val="750"/>
              </a:spcAft>
            </a:pPr>
            <a:r>
              <a:rPr lang="en-US" dirty="0">
                <a:solidFill>
                  <a:schemeClr val="tx1"/>
                </a:solidFill>
              </a:rPr>
              <a:t>Print a single copy of these slides with the notes section for you to use when presenting</a:t>
            </a:r>
          </a:p>
          <a:p>
            <a:pPr>
              <a:spcBef>
                <a:spcPts val="750"/>
              </a:spcBef>
              <a:spcAft>
                <a:spcPts val="750"/>
              </a:spcAft>
            </a:pPr>
            <a:r>
              <a:rPr lang="en-US" b="0" i="0" dirty="0">
                <a:solidFill>
                  <a:schemeClr val="tx1"/>
                </a:solidFill>
                <a:effectLst/>
              </a:rPr>
              <a:t>Read:</a:t>
            </a:r>
          </a:p>
          <a:p>
            <a:pPr lvl="1">
              <a:spcBef>
                <a:spcPts val="750"/>
              </a:spcBef>
              <a:spcAft>
                <a:spcPts val="750"/>
              </a:spcAft>
            </a:pPr>
            <a:r>
              <a:rPr lang="en-US" b="0" i="0" dirty="0">
                <a:solidFill>
                  <a:schemeClr val="tx1"/>
                </a:solidFill>
                <a:effectLst/>
              </a:rPr>
              <a:t>through the slides, and make sure you are familiar with the content,</a:t>
            </a:r>
          </a:p>
          <a:p>
            <a:pPr lvl="1">
              <a:spcBef>
                <a:spcPts val="750"/>
              </a:spcBef>
              <a:spcAft>
                <a:spcPts val="750"/>
              </a:spcAft>
            </a:pPr>
            <a:r>
              <a:rPr lang="en-US" dirty="0">
                <a:solidFill>
                  <a:schemeClr val="tx1"/>
                </a:solidFill>
              </a:rPr>
              <a:t>the handout for participants.</a:t>
            </a:r>
          </a:p>
          <a:p>
            <a:pPr>
              <a:spcBef>
                <a:spcPts val="750"/>
              </a:spcBef>
              <a:spcAft>
                <a:spcPts val="750"/>
              </a:spcAft>
            </a:pPr>
            <a:r>
              <a:rPr lang="en-US" dirty="0">
                <a:solidFill>
                  <a:schemeClr val="tx1"/>
                </a:solidFill>
              </a:rPr>
              <a:t>Load the following video in a browser: </a:t>
            </a:r>
            <a:r>
              <a:rPr lang="en-AU" dirty="0">
                <a:solidFill>
                  <a:srgbClr val="0070C0"/>
                </a:solidFill>
                <a:hlinkClick r:id="rId4">
                  <a:extLst>
                    <a:ext uri="{A12FA001-AC4F-418D-AE19-62706E023703}">
                      <ahyp:hlinkClr xmlns:ahyp="http://schemas.microsoft.com/office/drawing/2018/hyperlinkcolor" val="tx"/>
                    </a:ext>
                  </a:extLst>
                </a:hlinkClick>
              </a:rPr>
              <a:t>https://vimeo.com/233940469</a:t>
            </a:r>
            <a:r>
              <a:rPr lang="en-AU" dirty="0">
                <a:solidFill>
                  <a:srgbClr val="0070C0"/>
                </a:solidFill>
              </a:rPr>
              <a:t> </a:t>
            </a:r>
            <a:endParaRPr lang="en-US" dirty="0">
              <a:solidFill>
                <a:srgbClr val="0070C0"/>
              </a:solidFill>
            </a:endParaRPr>
          </a:p>
          <a:p>
            <a:pPr>
              <a:spcBef>
                <a:spcPts val="750"/>
              </a:spcBef>
              <a:spcAft>
                <a:spcPts val="750"/>
              </a:spcAft>
            </a:pPr>
            <a:r>
              <a:rPr lang="en-US" b="0" i="0" dirty="0">
                <a:solidFill>
                  <a:schemeClr val="tx1"/>
                </a:solidFill>
                <a:effectLst/>
              </a:rPr>
              <a:t>Contact Elliot </a:t>
            </a:r>
            <a:r>
              <a:rPr lang="en-US" b="0" i="0" dirty="0">
                <a:solidFill>
                  <a:srgbClr val="0E67B2"/>
                </a:solidFill>
                <a:effectLst/>
                <a:hlinkClick r:id="rId5">
                  <a:extLst>
                    <a:ext uri="{A12FA001-AC4F-418D-AE19-62706E023703}">
                      <ahyp:hlinkClr xmlns:ahyp="http://schemas.microsoft.com/office/drawing/2018/hyperlinkcolor" val="tx"/>
                    </a:ext>
                  </a:extLst>
                </a:hlinkClick>
              </a:rPr>
              <a:t>Elliot@wacoss</a:t>
            </a:r>
            <a:r>
              <a:rPr lang="en-US" b="0" i="0" dirty="0">
                <a:solidFill>
                  <a:srgbClr val="0070C0"/>
                </a:solidFill>
                <a:effectLst/>
                <a:hlinkClick r:id="rId5">
                  <a:extLst>
                    <a:ext uri="{A12FA001-AC4F-418D-AE19-62706E023703}">
                      <ahyp:hlinkClr xmlns:ahyp="http://schemas.microsoft.com/office/drawing/2018/hyperlinkcolor" val="tx"/>
                    </a:ext>
                  </a:extLst>
                </a:hlinkClick>
              </a:rPr>
              <a:t>.</a:t>
            </a:r>
            <a:r>
              <a:rPr lang="en-US" dirty="0">
                <a:solidFill>
                  <a:srgbClr val="0070C0"/>
                </a:solidFill>
                <a:hlinkClick r:id="rId5">
                  <a:extLst>
                    <a:ext uri="{A12FA001-AC4F-418D-AE19-62706E023703}">
                      <ahyp:hlinkClr xmlns:ahyp="http://schemas.microsoft.com/office/drawing/2018/hyperlinkcolor" val="tx"/>
                    </a:ext>
                  </a:extLst>
                </a:hlinkClick>
              </a:rPr>
              <a:t>org.au</a:t>
            </a:r>
            <a:r>
              <a:rPr lang="en-US" dirty="0">
                <a:solidFill>
                  <a:srgbClr val="0070C0"/>
                </a:solidFill>
              </a:rPr>
              <a:t> </a:t>
            </a:r>
            <a:r>
              <a:rPr lang="en-US" dirty="0">
                <a:solidFill>
                  <a:schemeClr val="tx1"/>
                </a:solidFill>
              </a:rPr>
              <a:t>before the session if you have any questions</a:t>
            </a:r>
          </a:p>
          <a:p>
            <a:pPr>
              <a:spcBef>
                <a:spcPts val="750"/>
              </a:spcBef>
              <a:spcAft>
                <a:spcPts val="750"/>
              </a:spcAft>
            </a:pPr>
            <a:r>
              <a:rPr lang="en-US" b="0" i="0" dirty="0">
                <a:solidFill>
                  <a:schemeClr val="tx1"/>
                </a:solidFill>
                <a:effectLst/>
              </a:rPr>
              <a:t>Remove/hide this slide before presenting and update the time/date of the next session on the final slide.</a:t>
            </a:r>
          </a:p>
        </p:txBody>
      </p:sp>
      <p:sp>
        <p:nvSpPr>
          <p:cNvPr id="4" name="Footer Placeholder 3">
            <a:extLst>
              <a:ext uri="{FF2B5EF4-FFF2-40B4-BE49-F238E27FC236}">
                <a16:creationId xmlns:a16="http://schemas.microsoft.com/office/drawing/2014/main" id="{489407D5-7B08-6512-2F03-49CAE33FD5AF}"/>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black">
                    <a:tint val="75000"/>
                  </a:prstClr>
                </a:solidFill>
                <a:effectLst/>
                <a:uLnTx/>
                <a:uFillTx/>
                <a:latin typeface="Kanit"/>
                <a:ea typeface="+mn-ea"/>
                <a:cs typeface="+mn-cs"/>
              </a:rPr>
              <a:t>WA Digital Inclusion Project | Community Champions Program</a:t>
            </a:r>
          </a:p>
        </p:txBody>
      </p:sp>
      <p:sp>
        <p:nvSpPr>
          <p:cNvPr id="5" name="Slide Number Placeholder 4">
            <a:extLst>
              <a:ext uri="{FF2B5EF4-FFF2-40B4-BE49-F238E27FC236}">
                <a16:creationId xmlns:a16="http://schemas.microsoft.com/office/drawing/2014/main" id="{727B6D40-EE7B-B6C1-E01A-731C50D1E290}"/>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13393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641" name="Rectangle 2664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6" name="Title 1">
            <a:extLst>
              <a:ext uri="{FF2B5EF4-FFF2-40B4-BE49-F238E27FC236}">
                <a16:creationId xmlns:a16="http://schemas.microsoft.com/office/drawing/2014/main" id="{6D4D2F7F-AD9E-BF07-977B-1D817A813785}"/>
              </a:ext>
            </a:extLst>
          </p:cNvPr>
          <p:cNvSpPr>
            <a:spLocks noGrp="1" noChangeArrowheads="1"/>
          </p:cNvSpPr>
          <p:nvPr>
            <p:ph type="title"/>
          </p:nvPr>
        </p:nvSpPr>
        <p:spPr>
          <a:xfrm>
            <a:off x="640080" y="325369"/>
            <a:ext cx="8737384" cy="1956841"/>
          </a:xfrm>
        </p:spPr>
        <p:txBody>
          <a:bodyPr vert="horz" lIns="91440" tIns="45720" rIns="91440" bIns="45720" rtlCol="0" anchor="b">
            <a:normAutofit/>
          </a:bodyPr>
          <a:lstStyle/>
          <a:p>
            <a:pPr eaLnBrk="1" hangingPunct="1"/>
            <a:r>
              <a:rPr lang="en-AU" sz="4200" noProof="0">
                <a:solidFill>
                  <a:schemeClr val="tx1"/>
                </a:solidFill>
              </a:rPr>
              <a:t>Acknowledgement of Country</a:t>
            </a:r>
          </a:p>
        </p:txBody>
      </p:sp>
      <p:sp>
        <p:nvSpPr>
          <p:cNvPr id="2664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9" name="TextBox 4">
            <a:extLst>
              <a:ext uri="{FF2B5EF4-FFF2-40B4-BE49-F238E27FC236}">
                <a16:creationId xmlns:a16="http://schemas.microsoft.com/office/drawing/2014/main" id="{573821E4-F548-7AF5-2806-BE4DBE68CA55}"/>
              </a:ext>
            </a:extLst>
          </p:cNvPr>
          <p:cNvSpPr txBox="1">
            <a:spLocks noChangeArrowheads="1"/>
          </p:cNvSpPr>
          <p:nvPr/>
        </p:nvSpPr>
        <p:spPr bwMode="auto">
          <a:xfrm>
            <a:off x="640079" y="2910066"/>
            <a:ext cx="11355977" cy="297561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lnSpcReduction="10000"/>
          </a:bodyPr>
          <a:lstStyle>
            <a:lvl1pPr>
              <a:lnSpc>
                <a:spcPct val="90000"/>
              </a:lnSpc>
              <a:spcBef>
                <a:spcPts val="1000"/>
              </a:spcBef>
              <a:buFont typeface="Arial" panose="020B0604020202020204" pitchFamily="34" charset="0"/>
              <a:buChar char="•"/>
              <a:defRPr sz="2400">
                <a:solidFill>
                  <a:srgbClr val="595959"/>
                </a:solidFill>
                <a:latin typeface="Kanit" panose="020B0502040204020203" charset="0"/>
              </a:defRPr>
            </a:lvl1pPr>
            <a:lvl2pPr marL="742950" indent="-285750">
              <a:lnSpc>
                <a:spcPct val="90000"/>
              </a:lnSpc>
              <a:spcBef>
                <a:spcPts val="500"/>
              </a:spcBef>
              <a:buFont typeface="Arial" panose="020B0604020202020204" pitchFamily="34" charset="0"/>
              <a:buChar char="•"/>
              <a:defRPr sz="2000">
                <a:solidFill>
                  <a:srgbClr val="595959"/>
                </a:solidFill>
                <a:latin typeface="Kanit" panose="020B0502040204020203" charset="0"/>
              </a:defRPr>
            </a:lvl2pPr>
            <a:lvl3pPr marL="1143000" indent="-228600">
              <a:lnSpc>
                <a:spcPct val="90000"/>
              </a:lnSpc>
              <a:spcBef>
                <a:spcPts val="500"/>
              </a:spcBef>
              <a:buFont typeface="Arial" panose="020B0604020202020204" pitchFamily="34" charset="0"/>
              <a:buChar char="•"/>
              <a:defRPr>
                <a:solidFill>
                  <a:srgbClr val="595959"/>
                </a:solidFill>
                <a:latin typeface="Kanit" panose="020B0502040204020203" charset="0"/>
              </a:defRPr>
            </a:lvl3pPr>
            <a:lvl4pPr marL="1600200" indent="-228600">
              <a:lnSpc>
                <a:spcPct val="90000"/>
              </a:lnSpc>
              <a:spcBef>
                <a:spcPts val="500"/>
              </a:spcBef>
              <a:buFont typeface="Arial" panose="020B0604020202020204" pitchFamily="34" charset="0"/>
              <a:buChar char="•"/>
              <a:defRPr sz="1600">
                <a:solidFill>
                  <a:srgbClr val="595959"/>
                </a:solidFill>
                <a:latin typeface="Kanit" panose="020B0502040204020203" charset="0"/>
              </a:defRPr>
            </a:lvl4pPr>
            <a:lvl5pPr marL="2057400" indent="-228600">
              <a:lnSpc>
                <a:spcPct val="90000"/>
              </a:lnSpc>
              <a:spcBef>
                <a:spcPts val="500"/>
              </a:spcBef>
              <a:buFont typeface="Arial" panose="020B0604020202020204" pitchFamily="34" charset="0"/>
              <a:buChar char="•"/>
              <a:defRPr sz="1400">
                <a:solidFill>
                  <a:srgbClr val="595959"/>
                </a:solidFill>
                <a:latin typeface="Kanit" panose="020B0502040204020203"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9pPr>
          </a:lstStyle>
          <a:p>
            <a:pPr eaLnBrk="1" hangingPunct="1">
              <a:lnSpc>
                <a:spcPct val="150000"/>
              </a:lnSpc>
              <a:spcBef>
                <a:spcPct val="0"/>
              </a:spcBef>
              <a:spcAft>
                <a:spcPts val="600"/>
              </a:spcAft>
              <a:buNone/>
            </a:pPr>
            <a:r>
              <a:rPr lang="en-US" noProof="0" dirty="0">
                <a:solidFill>
                  <a:schemeClr val="tx1"/>
                </a:solidFill>
                <a:latin typeface="+mn-lt"/>
              </a:rPr>
              <a:t>We know we are on Aboriginal land. We respect Aboriginal people from this land.</a:t>
            </a:r>
          </a:p>
          <a:p>
            <a:pPr eaLnBrk="1" hangingPunct="1">
              <a:lnSpc>
                <a:spcPct val="150000"/>
              </a:lnSpc>
              <a:spcBef>
                <a:spcPct val="0"/>
              </a:spcBef>
              <a:spcAft>
                <a:spcPts val="600"/>
              </a:spcAft>
              <a:buNone/>
            </a:pPr>
            <a:r>
              <a:rPr lang="en-US" noProof="0" dirty="0">
                <a:solidFill>
                  <a:schemeClr val="tx1"/>
                </a:solidFill>
                <a:latin typeface="+mn-lt"/>
              </a:rPr>
              <a:t>Aboriginal people have lived on this land for many years.</a:t>
            </a:r>
          </a:p>
          <a:p>
            <a:pPr eaLnBrk="1" hangingPunct="1">
              <a:lnSpc>
                <a:spcPct val="150000"/>
              </a:lnSpc>
              <a:spcBef>
                <a:spcPct val="0"/>
              </a:spcBef>
              <a:spcAft>
                <a:spcPts val="600"/>
              </a:spcAft>
              <a:buNone/>
            </a:pPr>
            <a:r>
              <a:rPr lang="en-US" noProof="0" dirty="0">
                <a:solidFill>
                  <a:schemeClr val="tx1"/>
                </a:solidFill>
                <a:latin typeface="+mn-lt"/>
              </a:rPr>
              <a:t>We respect all Aboriginal people and their Elders.</a:t>
            </a:r>
          </a:p>
          <a:p>
            <a:pPr eaLnBrk="1" hangingPunct="1">
              <a:lnSpc>
                <a:spcPct val="150000"/>
              </a:lnSpc>
              <a:spcBef>
                <a:spcPct val="0"/>
              </a:spcBef>
              <a:spcAft>
                <a:spcPts val="600"/>
              </a:spcAft>
              <a:buNone/>
            </a:pPr>
            <a:r>
              <a:rPr lang="en-US" noProof="0" dirty="0">
                <a:solidFill>
                  <a:schemeClr val="tx1"/>
                </a:solidFill>
                <a:latin typeface="+mn-lt"/>
              </a:rPr>
              <a:t>We can learn a lot from their stories.</a:t>
            </a:r>
          </a:p>
          <a:p>
            <a:pPr eaLnBrk="1" hangingPunct="1">
              <a:lnSpc>
                <a:spcPct val="150000"/>
              </a:lnSpc>
              <a:spcBef>
                <a:spcPct val="0"/>
              </a:spcBef>
              <a:spcAft>
                <a:spcPts val="600"/>
              </a:spcAft>
              <a:buNone/>
            </a:pPr>
            <a:r>
              <a:rPr lang="en-US" noProof="0" dirty="0">
                <a:solidFill>
                  <a:schemeClr val="tx1"/>
                </a:solidFill>
                <a:latin typeface="+mn-lt"/>
              </a:rPr>
              <a:t>This land always was and always will be Aboriginal land.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66E74-98BC-0F36-38DD-D2D378810A4A}"/>
              </a:ext>
            </a:extLst>
          </p:cNvPr>
          <p:cNvSpPr>
            <a:spLocks noGrp="1"/>
          </p:cNvSpPr>
          <p:nvPr>
            <p:ph type="title"/>
          </p:nvPr>
        </p:nvSpPr>
        <p:spPr>
          <a:xfrm>
            <a:off x="831850" y="1709738"/>
            <a:ext cx="10515600" cy="2852737"/>
          </a:xfrm>
        </p:spPr>
        <p:txBody>
          <a:bodyPr wrap="square" anchor="b">
            <a:normAutofit/>
          </a:bodyPr>
          <a:lstStyle/>
          <a:p>
            <a:r>
              <a:rPr lang="en-AU" dirty="0">
                <a:solidFill>
                  <a:srgbClr val="1962B2"/>
                </a:solidFill>
              </a:rPr>
              <a:t>How to access the Internet</a:t>
            </a:r>
          </a:p>
        </p:txBody>
      </p:sp>
      <p:sp>
        <p:nvSpPr>
          <p:cNvPr id="3" name="Subtitle 2">
            <a:extLst>
              <a:ext uri="{FF2B5EF4-FFF2-40B4-BE49-F238E27FC236}">
                <a16:creationId xmlns:a16="http://schemas.microsoft.com/office/drawing/2014/main" id="{5D4D1B76-68F3-DC25-BAE9-95AD2C1317D8}"/>
              </a:ext>
            </a:extLst>
          </p:cNvPr>
          <p:cNvSpPr>
            <a:spLocks noGrp="1"/>
          </p:cNvSpPr>
          <p:nvPr>
            <p:ph type="body" idx="1"/>
          </p:nvPr>
        </p:nvSpPr>
        <p:spPr>
          <a:xfrm>
            <a:off x="831850" y="4589463"/>
            <a:ext cx="10515600" cy="1500187"/>
          </a:xfrm>
        </p:spPr>
        <p:txBody>
          <a:bodyPr wrap="square" anchor="t">
            <a:normAutofit/>
          </a:bodyPr>
          <a:lstStyle/>
          <a:p>
            <a:r>
              <a:rPr lang="en-AU" dirty="0"/>
              <a:t>WA Digital Inclusion Project</a:t>
            </a:r>
          </a:p>
        </p:txBody>
      </p:sp>
      <p:sp>
        <p:nvSpPr>
          <p:cNvPr id="8" name="Footer Placeholder 3">
            <a:extLst>
              <a:ext uri="{FF2B5EF4-FFF2-40B4-BE49-F238E27FC236}">
                <a16:creationId xmlns:a16="http://schemas.microsoft.com/office/drawing/2014/main" id="{FDF9E129-CCB6-56C7-733C-4D8A9FC0CA39}"/>
              </a:ext>
            </a:extLst>
          </p:cNvPr>
          <p:cNvSpPr>
            <a:spLocks noGrp="1"/>
          </p:cNvSpPr>
          <p:nvPr>
            <p:ph type="ftr" sz="quarter" idx="10"/>
          </p:nvPr>
        </p:nvSpPr>
        <p:spPr>
          <a:xfrm>
            <a:off x="838200" y="6273800"/>
            <a:ext cx="7526338" cy="244475"/>
          </a:xfrm>
        </p:spPr>
        <p:txBody>
          <a:bodyPr/>
          <a:lstStyle/>
          <a:p>
            <a:pPr>
              <a:spcAft>
                <a:spcPts val="600"/>
              </a:spcAft>
              <a:defRPr/>
            </a:pPr>
            <a:r>
              <a:rPr lang="en-AU" dirty="0">
                <a:solidFill>
                  <a:srgbClr val="1962B2"/>
                </a:solidFill>
              </a:rPr>
              <a:t>WA Digital Inclusion Project | Community Champions Program</a:t>
            </a:r>
          </a:p>
        </p:txBody>
      </p:sp>
      <p:sp>
        <p:nvSpPr>
          <p:cNvPr id="10" name="Slide Number Placeholder 4">
            <a:extLst>
              <a:ext uri="{FF2B5EF4-FFF2-40B4-BE49-F238E27FC236}">
                <a16:creationId xmlns:a16="http://schemas.microsoft.com/office/drawing/2014/main" id="{7AFC8417-2AC7-2976-3221-0153F4793799}"/>
              </a:ext>
            </a:extLst>
          </p:cNvPr>
          <p:cNvSpPr>
            <a:spLocks noGrp="1"/>
          </p:cNvSpPr>
          <p:nvPr>
            <p:ph type="sldNum" sz="quarter" idx="11"/>
          </p:nvPr>
        </p:nvSpPr>
        <p:spPr>
          <a:xfrm>
            <a:off x="8610600" y="6273800"/>
            <a:ext cx="2743200" cy="244475"/>
          </a:xfrm>
        </p:spPr>
        <p:txBody>
          <a:bodyPr/>
          <a:lstStyle/>
          <a:p>
            <a:pPr>
              <a:spcAft>
                <a:spcPts val="600"/>
              </a:spcAft>
              <a:defRPr/>
            </a:pPr>
            <a:fld id="{ECD732CF-05B5-44F6-8B3F-52A906295270}" type="slidenum">
              <a:rPr lang="en-AU" altLang="en-US"/>
              <a:pPr>
                <a:spcAft>
                  <a:spcPts val="600"/>
                </a:spcAft>
                <a:defRPr/>
              </a:pPr>
              <a:t>4</a:t>
            </a:fld>
            <a:endParaRPr lang="en-AU" altLang="en-US"/>
          </a:p>
        </p:txBody>
      </p:sp>
    </p:spTree>
    <p:extLst>
      <p:ext uri="{BB962C8B-B14F-4D97-AF65-F5344CB8AC3E}">
        <p14:creationId xmlns:p14="http://schemas.microsoft.com/office/powerpoint/2010/main" val="2715962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6642D-5275-FE3E-F34E-BF9E4D7DA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CD366-E383-5439-7983-8903BEA591DB}"/>
              </a:ext>
            </a:extLst>
          </p:cNvPr>
          <p:cNvSpPr>
            <a:spLocks noGrp="1"/>
          </p:cNvSpPr>
          <p:nvPr>
            <p:ph type="title"/>
          </p:nvPr>
        </p:nvSpPr>
        <p:spPr/>
        <p:txBody>
          <a:bodyPr/>
          <a:lstStyle/>
          <a:p>
            <a:r>
              <a:rPr lang="en-AU"/>
              <a:t>Session overview</a:t>
            </a:r>
          </a:p>
        </p:txBody>
      </p:sp>
      <p:sp>
        <p:nvSpPr>
          <p:cNvPr id="3" name="Content Placeholder 2">
            <a:extLst>
              <a:ext uri="{FF2B5EF4-FFF2-40B4-BE49-F238E27FC236}">
                <a16:creationId xmlns:a16="http://schemas.microsoft.com/office/drawing/2014/main" id="{D449D702-9D7A-2BA8-2E3E-9469727171F5}"/>
              </a:ext>
            </a:extLst>
          </p:cNvPr>
          <p:cNvSpPr>
            <a:spLocks noGrp="1"/>
          </p:cNvSpPr>
          <p:nvPr>
            <p:ph idx="1"/>
          </p:nvPr>
        </p:nvSpPr>
        <p:spPr/>
        <p:txBody>
          <a:bodyPr/>
          <a:lstStyle/>
          <a:p>
            <a:pPr algn="l">
              <a:spcBef>
                <a:spcPts val="750"/>
              </a:spcBef>
              <a:spcAft>
                <a:spcPts val="750"/>
              </a:spcAft>
              <a:buFont typeface="Arial" panose="020B0604020202020204" pitchFamily="34" charset="0"/>
              <a:buChar char="•"/>
            </a:pPr>
            <a:r>
              <a:rPr lang="en-US" b="0" i="0" dirty="0">
                <a:solidFill>
                  <a:schemeClr val="tx1"/>
                </a:solidFill>
                <a:effectLst/>
              </a:rPr>
              <a:t>What is the internet?</a:t>
            </a:r>
          </a:p>
          <a:p>
            <a:pPr algn="l">
              <a:spcBef>
                <a:spcPts val="750"/>
              </a:spcBef>
              <a:spcAft>
                <a:spcPts val="750"/>
              </a:spcAft>
              <a:buFont typeface="Arial" panose="020B0604020202020204" pitchFamily="34" charset="0"/>
              <a:buChar char="•"/>
            </a:pPr>
            <a:r>
              <a:rPr lang="en-US" dirty="0">
                <a:solidFill>
                  <a:schemeClr val="tx1"/>
                </a:solidFill>
              </a:rPr>
              <a:t>Safety online</a:t>
            </a:r>
          </a:p>
          <a:p>
            <a:pPr algn="l">
              <a:spcBef>
                <a:spcPts val="750"/>
              </a:spcBef>
              <a:spcAft>
                <a:spcPts val="750"/>
              </a:spcAft>
              <a:buFont typeface="Arial" panose="020B0604020202020204" pitchFamily="34" charset="0"/>
              <a:buChar char="•"/>
            </a:pPr>
            <a:r>
              <a:rPr lang="en-US" b="0" i="0" dirty="0">
                <a:solidFill>
                  <a:schemeClr val="tx1"/>
                </a:solidFill>
                <a:effectLst/>
              </a:rPr>
              <a:t>Privacy and security</a:t>
            </a:r>
          </a:p>
          <a:p>
            <a:pPr marL="0" indent="0" algn="l">
              <a:spcBef>
                <a:spcPts val="750"/>
              </a:spcBef>
              <a:spcAft>
                <a:spcPts val="750"/>
              </a:spcAft>
              <a:buNone/>
            </a:pPr>
            <a:endParaRPr lang="en-US" b="0" i="0" dirty="0">
              <a:solidFill>
                <a:schemeClr val="tx1"/>
              </a:solidFill>
              <a:effectLst/>
            </a:endParaRPr>
          </a:p>
        </p:txBody>
      </p:sp>
      <p:sp>
        <p:nvSpPr>
          <p:cNvPr id="4" name="Footer Placeholder 3">
            <a:extLst>
              <a:ext uri="{FF2B5EF4-FFF2-40B4-BE49-F238E27FC236}">
                <a16:creationId xmlns:a16="http://schemas.microsoft.com/office/drawing/2014/main" id="{3116F535-33F0-3D4E-73C2-B0D1DE1164F5}"/>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black">
                    <a:tint val="75000"/>
                  </a:prstClr>
                </a:solidFill>
                <a:effectLst/>
                <a:uLnTx/>
                <a:uFillTx/>
                <a:latin typeface="Kanit"/>
                <a:ea typeface="+mn-ea"/>
                <a:cs typeface="+mn-cs"/>
              </a:rPr>
              <a:t>WA Digital Inclusion Project | Community Champions Program</a:t>
            </a:r>
          </a:p>
        </p:txBody>
      </p:sp>
      <p:sp>
        <p:nvSpPr>
          <p:cNvPr id="5" name="Slide Number Placeholder 4">
            <a:extLst>
              <a:ext uri="{FF2B5EF4-FFF2-40B4-BE49-F238E27FC236}">
                <a16:creationId xmlns:a16="http://schemas.microsoft.com/office/drawing/2014/main" id="{9B85E4C3-47F4-941E-9B06-1A017A3F10E5}"/>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27368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DD8AC-681F-BA39-9B15-D2912801C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340FF-CF3E-9020-9C92-B62526F1035B}"/>
              </a:ext>
            </a:extLst>
          </p:cNvPr>
          <p:cNvSpPr>
            <a:spLocks noGrp="1"/>
          </p:cNvSpPr>
          <p:nvPr>
            <p:ph type="title"/>
          </p:nvPr>
        </p:nvSpPr>
        <p:spPr>
          <a:xfrm>
            <a:off x="1011821" y="2464673"/>
            <a:ext cx="9228138" cy="1325563"/>
          </a:xfrm>
        </p:spPr>
        <p:txBody>
          <a:bodyPr vert="horz" wrap="square" lIns="91440" tIns="45720" rIns="91440" bIns="45720" numCol="1" rtlCol="0" anchor="ctr" anchorCtr="0" compatLnSpc="1">
            <a:prstTxWarp prst="textNoShape">
              <a:avLst/>
            </a:prstTxWarp>
            <a:normAutofit/>
          </a:bodyPr>
          <a:lstStyle/>
          <a:p>
            <a:r>
              <a:rPr lang="en-AU" sz="5400" noProof="0" dirty="0"/>
              <a:t>Introductions</a:t>
            </a:r>
          </a:p>
        </p:txBody>
      </p:sp>
      <p:pic>
        <p:nvPicPr>
          <p:cNvPr id="8" name="Graphic 7" descr="Handshake">
            <a:extLst>
              <a:ext uri="{FF2B5EF4-FFF2-40B4-BE49-F238E27FC236}">
                <a16:creationId xmlns:a16="http://schemas.microsoft.com/office/drawing/2014/main" id="{D8D73F86-D2CE-8C42-E2B9-5676586B73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8388" y="1825625"/>
            <a:ext cx="3929223" cy="3929223"/>
          </a:xfrm>
          <a:prstGeom prst="rect">
            <a:avLst/>
          </a:prstGeom>
        </p:spPr>
      </p:pic>
      <p:sp>
        <p:nvSpPr>
          <p:cNvPr id="27" name="Footer Placeholder 4">
            <a:extLst>
              <a:ext uri="{FF2B5EF4-FFF2-40B4-BE49-F238E27FC236}">
                <a16:creationId xmlns:a16="http://schemas.microsoft.com/office/drawing/2014/main" id="{CB59D246-493E-7E05-ABD3-CD301B29AD0F}"/>
              </a:ext>
            </a:extLst>
          </p:cNvPr>
          <p:cNvSpPr>
            <a:spLocks noGrp="1"/>
          </p:cNvSpPr>
          <p:nvPr>
            <p:ph type="ftr" sz="quarter" idx="10"/>
          </p:nvPr>
        </p:nvSpPr>
        <p:spPr>
          <a:xfrm>
            <a:off x="838200" y="6273800"/>
            <a:ext cx="7526338" cy="244475"/>
          </a:xfrm>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dirty="0">
                <a:ln>
                  <a:noFill/>
                </a:ln>
                <a:solidFill>
                  <a:prstClr val="black">
                    <a:tint val="75000"/>
                  </a:prstClr>
                </a:solidFill>
                <a:effectLst/>
                <a:uLnTx/>
                <a:uFillTx/>
                <a:latin typeface="Kanit"/>
                <a:ea typeface="+mn-ea"/>
                <a:cs typeface="+mn-cs"/>
              </a:rPr>
              <a:t>WA Digital Inclusion Project | Community Champions Program</a:t>
            </a:r>
          </a:p>
        </p:txBody>
      </p:sp>
      <p:sp>
        <p:nvSpPr>
          <p:cNvPr id="4" name="Slide Number Placeholder 3">
            <a:extLst>
              <a:ext uri="{FF2B5EF4-FFF2-40B4-BE49-F238E27FC236}">
                <a16:creationId xmlns:a16="http://schemas.microsoft.com/office/drawing/2014/main" id="{D8291201-1C7B-1336-BA75-3C655249D170}"/>
              </a:ext>
            </a:extLst>
          </p:cNvPr>
          <p:cNvSpPr>
            <a:spLocks noGrp="1"/>
          </p:cNvSpPr>
          <p:nvPr>
            <p:ph type="sldNum" sz="quarter" idx="11"/>
          </p:nvPr>
        </p:nvSpPr>
        <p:spPr>
          <a:xfrm>
            <a:off x="8610600" y="6273800"/>
            <a:ext cx="2743200" cy="244475"/>
          </a:xfrm>
        </p:spPr>
        <p:txBody>
          <a:bodyPr vert="horz" wrap="square" lIns="91440" tIns="45720" rIns="91440" bIns="45720" numCol="1" rtlCol="0" anchor="ctr" anchorCtr="0" compatLnSpc="1">
            <a:prstTxWarp prst="textNoShape">
              <a:avLst/>
            </a:prstTxWarp>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C4C527D1-A219-4ED2-A5FE-8036C7832E50}" type="slidenum">
              <a:rPr kumimoji="0" lang="en-AU" altLang="en-US" sz="1000" b="0" i="0" u="none" strike="noStrike" kern="1200" cap="none" spc="0" normalizeH="0" baseline="0" noProof="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ts val="600"/>
                </a:spcAft>
                <a:buClrTx/>
                <a:buSzTx/>
                <a:buFontTx/>
                <a:buNone/>
                <a:tabLst/>
                <a:defRPr/>
              </a:pPr>
              <a:t>6</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
        <p:nvSpPr>
          <p:cNvPr id="3" name="Content Placeholder 2">
            <a:extLst>
              <a:ext uri="{FF2B5EF4-FFF2-40B4-BE49-F238E27FC236}">
                <a16:creationId xmlns:a16="http://schemas.microsoft.com/office/drawing/2014/main" id="{5CDB2D64-D19E-82A6-92D8-B3B8A1BE1153}"/>
              </a:ext>
            </a:extLst>
          </p:cNvPr>
          <p:cNvSpPr>
            <a:spLocks noGrp="1"/>
          </p:cNvSpPr>
          <p:nvPr>
            <p:ph idx="1"/>
          </p:nvPr>
        </p:nvSpPr>
        <p:spPr>
          <a:xfrm>
            <a:off x="838200" y="3878663"/>
            <a:ext cx="5120473" cy="1778559"/>
          </a:xfrm>
        </p:spPr>
        <p:txBody>
          <a:bodyPr/>
          <a:lstStyle/>
          <a:p>
            <a:r>
              <a:rPr lang="en-AU" dirty="0">
                <a:solidFill>
                  <a:schemeClr val="tx1"/>
                </a:solidFill>
              </a:rPr>
              <a:t>Introduce yourself to the group</a:t>
            </a:r>
          </a:p>
          <a:p>
            <a:r>
              <a:rPr lang="en-AU" dirty="0">
                <a:solidFill>
                  <a:schemeClr val="tx1"/>
                </a:solidFill>
              </a:rPr>
              <a:t>Share who you go to for help when you need to do something online?</a:t>
            </a:r>
          </a:p>
        </p:txBody>
      </p:sp>
    </p:spTree>
    <p:extLst>
      <p:ext uri="{BB962C8B-B14F-4D97-AF65-F5344CB8AC3E}">
        <p14:creationId xmlns:p14="http://schemas.microsoft.com/office/powerpoint/2010/main" val="1927750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29827-7FEA-BF70-BEF1-F68A0D22C2ED}"/>
              </a:ext>
            </a:extLst>
          </p:cNvPr>
          <p:cNvSpPr>
            <a:spLocks noGrp="1"/>
          </p:cNvSpPr>
          <p:nvPr>
            <p:ph type="title"/>
          </p:nvPr>
        </p:nvSpPr>
        <p:spPr>
          <a:xfrm>
            <a:off x="838200" y="365125"/>
            <a:ext cx="9228138" cy="1325563"/>
          </a:xfrm>
        </p:spPr>
        <p:txBody>
          <a:bodyPr wrap="square" anchor="ctr">
            <a:normAutofit/>
          </a:bodyPr>
          <a:lstStyle/>
          <a:p>
            <a:r>
              <a:rPr lang="en-AU"/>
              <a:t>Getting Started with the Internet</a:t>
            </a:r>
          </a:p>
        </p:txBody>
      </p:sp>
      <p:sp>
        <p:nvSpPr>
          <p:cNvPr id="5" name="Footer Placeholder 4">
            <a:extLst>
              <a:ext uri="{FF2B5EF4-FFF2-40B4-BE49-F238E27FC236}">
                <a16:creationId xmlns:a16="http://schemas.microsoft.com/office/drawing/2014/main" id="{298E74C4-44C9-71C5-C779-43166DA4C6CF}"/>
              </a:ext>
            </a:extLst>
          </p:cNvPr>
          <p:cNvSpPr>
            <a:spLocks noGrp="1"/>
          </p:cNvSpPr>
          <p:nvPr>
            <p:ph type="ftr" sz="quarter" idx="10"/>
          </p:nvPr>
        </p:nvSpPr>
        <p:spPr>
          <a:xfrm>
            <a:off x="838200" y="6273800"/>
            <a:ext cx="7526338" cy="244475"/>
          </a:xfrm>
        </p:spPr>
        <p:txBody>
          <a:bodyPr anchor="ctr">
            <a:normAutofit/>
          </a:bodyPr>
          <a:lstStyle/>
          <a:p>
            <a:pPr fontAlgn="base">
              <a:spcBef>
                <a:spcPct val="0"/>
              </a:spcBef>
              <a:spcAft>
                <a:spcPts val="600"/>
              </a:spcAft>
            </a:pPr>
            <a:r>
              <a:rPr lang="en-US" altLang="en-US" dirty="0"/>
              <a:t>WA Digital Inclusion Project | Community Champions Program</a:t>
            </a:r>
          </a:p>
        </p:txBody>
      </p:sp>
      <p:sp>
        <p:nvSpPr>
          <p:cNvPr id="6" name="Slide Number Placeholder 5">
            <a:extLst>
              <a:ext uri="{FF2B5EF4-FFF2-40B4-BE49-F238E27FC236}">
                <a16:creationId xmlns:a16="http://schemas.microsoft.com/office/drawing/2014/main" id="{0AA29386-457D-07B9-E802-6ED89F49758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511E3F05-CEF4-4D87-B638-1AE1855C9A6B}" type="slidenum">
              <a:rPr lang="en-AU" altLang="en-US" smtClean="0"/>
              <a:pPr>
                <a:spcAft>
                  <a:spcPts val="600"/>
                </a:spcAft>
                <a:defRPr/>
              </a:pPr>
              <a:t>7</a:t>
            </a:fld>
            <a:endParaRPr lang="en-AU" altLang="en-US"/>
          </a:p>
        </p:txBody>
      </p:sp>
      <p:graphicFrame>
        <p:nvGraphicFramePr>
          <p:cNvPr id="8" name="Content Placeholder 2">
            <a:extLst>
              <a:ext uri="{FF2B5EF4-FFF2-40B4-BE49-F238E27FC236}">
                <a16:creationId xmlns:a16="http://schemas.microsoft.com/office/drawing/2014/main" id="{82FAE641-AA63-E17F-9BF6-72C75B32371C}"/>
              </a:ext>
            </a:extLst>
          </p:cNvPr>
          <p:cNvGraphicFramePr>
            <a:graphicFrameLocks noGrp="1"/>
          </p:cNvGraphicFramePr>
          <p:nvPr>
            <p:ph idx="1"/>
            <p:extLst>
              <p:ext uri="{D42A27DB-BD31-4B8C-83A1-F6EECF244321}">
                <p14:modId xmlns:p14="http://schemas.microsoft.com/office/powerpoint/2010/main" val="233236750"/>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4315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F28EC-2C03-AE7F-4933-FE0B3C3F48BF}"/>
              </a:ext>
            </a:extLst>
          </p:cNvPr>
          <p:cNvSpPr>
            <a:spLocks noGrp="1"/>
          </p:cNvSpPr>
          <p:nvPr>
            <p:ph type="title"/>
          </p:nvPr>
        </p:nvSpPr>
        <p:spPr/>
        <p:txBody>
          <a:bodyPr/>
          <a:lstStyle/>
          <a:p>
            <a:r>
              <a:rPr lang="en-AU"/>
              <a:t>What is the internet?</a:t>
            </a:r>
          </a:p>
        </p:txBody>
      </p:sp>
      <p:sp>
        <p:nvSpPr>
          <p:cNvPr id="3" name="Content Placeholder 2">
            <a:extLst>
              <a:ext uri="{FF2B5EF4-FFF2-40B4-BE49-F238E27FC236}">
                <a16:creationId xmlns:a16="http://schemas.microsoft.com/office/drawing/2014/main" id="{C54B5F66-D936-B85F-B0E7-B2C1B11D7873}"/>
              </a:ext>
            </a:extLst>
          </p:cNvPr>
          <p:cNvSpPr>
            <a:spLocks noGrp="1"/>
          </p:cNvSpPr>
          <p:nvPr>
            <p:ph idx="1"/>
          </p:nvPr>
        </p:nvSpPr>
        <p:spPr>
          <a:xfrm>
            <a:off x="838200" y="2582425"/>
            <a:ext cx="10515600" cy="2526149"/>
          </a:xfrm>
        </p:spPr>
        <p:txBody>
          <a:bodyPr/>
          <a:lstStyle/>
          <a:p>
            <a:pPr marL="0" indent="0" algn="ctr">
              <a:buNone/>
            </a:pPr>
            <a:r>
              <a:rPr lang="en-AU" sz="3200" dirty="0">
                <a:solidFill>
                  <a:schemeClr val="tx1"/>
                </a:solidFill>
              </a:rPr>
              <a:t>Watch this video:</a:t>
            </a:r>
          </a:p>
          <a:p>
            <a:pPr marL="0" indent="0" algn="ctr">
              <a:buNone/>
            </a:pPr>
            <a:r>
              <a:rPr lang="en-AU" sz="3200" dirty="0">
                <a:hlinkClick r:id="rId3"/>
              </a:rPr>
              <a:t>https://vimeo.com/233940469</a:t>
            </a:r>
            <a:r>
              <a:rPr lang="en-AU" sz="3200" dirty="0"/>
              <a:t> </a:t>
            </a:r>
          </a:p>
        </p:txBody>
      </p:sp>
      <p:sp>
        <p:nvSpPr>
          <p:cNvPr id="4" name="Footer Placeholder 3">
            <a:extLst>
              <a:ext uri="{FF2B5EF4-FFF2-40B4-BE49-F238E27FC236}">
                <a16:creationId xmlns:a16="http://schemas.microsoft.com/office/drawing/2014/main" id="{FC51F2AD-9FD3-218D-C1F9-140A52079BB6}"/>
              </a:ext>
            </a:extLst>
          </p:cNvPr>
          <p:cNvSpPr>
            <a:spLocks noGrp="1"/>
          </p:cNvSpPr>
          <p:nvPr>
            <p:ph type="ftr" sz="quarter" idx="10"/>
          </p:nvPr>
        </p:nvSpPr>
        <p:spPr/>
        <p:txBody>
          <a:bodyPr/>
          <a:lstStyle/>
          <a:p>
            <a:pPr>
              <a:defRPr/>
            </a:pPr>
            <a:r>
              <a:rPr lang="en-AU" dirty="0"/>
              <a:t>WA Digital Inclusion Project | Community Champions Program</a:t>
            </a:r>
          </a:p>
        </p:txBody>
      </p:sp>
      <p:sp>
        <p:nvSpPr>
          <p:cNvPr id="5" name="Slide Number Placeholder 4">
            <a:extLst>
              <a:ext uri="{FF2B5EF4-FFF2-40B4-BE49-F238E27FC236}">
                <a16:creationId xmlns:a16="http://schemas.microsoft.com/office/drawing/2014/main" id="{8B221ABF-C454-C61F-692C-29F5BB02BBA2}"/>
              </a:ext>
            </a:extLst>
          </p:cNvPr>
          <p:cNvSpPr>
            <a:spLocks noGrp="1"/>
          </p:cNvSpPr>
          <p:nvPr>
            <p:ph type="sldNum" sz="quarter" idx="11"/>
          </p:nvPr>
        </p:nvSpPr>
        <p:spPr/>
        <p:txBody>
          <a:bodyPr/>
          <a:lstStyle/>
          <a:p>
            <a:pPr>
              <a:defRPr/>
            </a:pPr>
            <a:fld id="{3BD15210-6865-4F66-8164-C0556A8C2866}" type="slidenum">
              <a:rPr lang="en-AU" altLang="en-US" smtClean="0"/>
              <a:pPr>
                <a:defRPr/>
              </a:pPr>
              <a:t>8</a:t>
            </a:fld>
            <a:endParaRPr lang="en-AU" altLang="en-US"/>
          </a:p>
        </p:txBody>
      </p:sp>
    </p:spTree>
    <p:extLst>
      <p:ext uri="{BB962C8B-B14F-4D97-AF65-F5344CB8AC3E}">
        <p14:creationId xmlns:p14="http://schemas.microsoft.com/office/powerpoint/2010/main" val="3442644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25CCE-82B9-7C22-EDA4-11AE85FC717B}"/>
              </a:ext>
            </a:extLst>
          </p:cNvPr>
          <p:cNvSpPr>
            <a:spLocks noGrp="1"/>
          </p:cNvSpPr>
          <p:nvPr>
            <p:ph type="title"/>
          </p:nvPr>
        </p:nvSpPr>
        <p:spPr>
          <a:xfrm>
            <a:off x="1481931" y="2766218"/>
            <a:ext cx="9228138" cy="1325563"/>
          </a:xfrm>
        </p:spPr>
        <p:txBody>
          <a:bodyPr/>
          <a:lstStyle/>
          <a:p>
            <a:pPr algn="ctr"/>
            <a:r>
              <a:rPr lang="en-AU" sz="5400"/>
              <a:t>What can you use the internet for?</a:t>
            </a:r>
          </a:p>
        </p:txBody>
      </p:sp>
      <p:sp>
        <p:nvSpPr>
          <p:cNvPr id="4" name="Footer Placeholder 3">
            <a:extLst>
              <a:ext uri="{FF2B5EF4-FFF2-40B4-BE49-F238E27FC236}">
                <a16:creationId xmlns:a16="http://schemas.microsoft.com/office/drawing/2014/main" id="{64C93EA6-E1FB-B5B1-115D-795538F584A9}"/>
              </a:ext>
            </a:extLst>
          </p:cNvPr>
          <p:cNvSpPr>
            <a:spLocks noGrp="1"/>
          </p:cNvSpPr>
          <p:nvPr>
            <p:ph type="ftr" sz="quarter" idx="10"/>
          </p:nvPr>
        </p:nvSpPr>
        <p:spPr/>
        <p:txBody>
          <a:bodyPr/>
          <a:lstStyle/>
          <a:p>
            <a:pPr>
              <a:defRPr/>
            </a:pPr>
            <a:r>
              <a:rPr lang="en-AU" dirty="0"/>
              <a:t>WA Digital Inclusion Project | Community Champions Program</a:t>
            </a:r>
          </a:p>
        </p:txBody>
      </p:sp>
      <p:sp>
        <p:nvSpPr>
          <p:cNvPr id="5" name="Slide Number Placeholder 4">
            <a:extLst>
              <a:ext uri="{FF2B5EF4-FFF2-40B4-BE49-F238E27FC236}">
                <a16:creationId xmlns:a16="http://schemas.microsoft.com/office/drawing/2014/main" id="{2622F613-9949-A0F7-D77E-9963D90F51AC}"/>
              </a:ext>
            </a:extLst>
          </p:cNvPr>
          <p:cNvSpPr>
            <a:spLocks noGrp="1"/>
          </p:cNvSpPr>
          <p:nvPr>
            <p:ph type="sldNum" sz="quarter" idx="11"/>
          </p:nvPr>
        </p:nvSpPr>
        <p:spPr/>
        <p:txBody>
          <a:bodyPr/>
          <a:lstStyle/>
          <a:p>
            <a:pPr>
              <a:defRPr/>
            </a:pPr>
            <a:fld id="{3BD15210-6865-4F66-8164-C0556A8C2866}" type="slidenum">
              <a:rPr lang="en-AU" altLang="en-US" smtClean="0"/>
              <a:pPr>
                <a:defRPr/>
              </a:pPr>
              <a:t>9</a:t>
            </a:fld>
            <a:endParaRPr lang="en-AU" altLang="en-US"/>
          </a:p>
        </p:txBody>
      </p:sp>
    </p:spTree>
    <p:extLst>
      <p:ext uri="{BB962C8B-B14F-4D97-AF65-F5344CB8AC3E}">
        <p14:creationId xmlns:p14="http://schemas.microsoft.com/office/powerpoint/2010/main" val="1208126657"/>
      </p:ext>
    </p:extLst>
  </p:cSld>
  <p:clrMapOvr>
    <a:masterClrMapping/>
  </p:clrMapOvr>
</p:sld>
</file>

<file path=ppt/theme/theme1.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IP_blu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DIP_gradi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IP_blue_noacknowledg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DIP_white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2_DIP_gradient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cc45243-29f6-4a1c-995b-35ed14ae441a" xsi:nil="true"/>
    <lcf76f155ced4ddcb4097134ff3c332f xmlns="5e5d6256-5200-4c34-82a9-8b0b259790ba">
      <Terms xmlns="http://schemas.microsoft.com/office/infopath/2007/PartnerControls"/>
    </lcf76f155ced4ddcb4097134ff3c332f>
    <_Flow_SignoffStatus xmlns="5e5d6256-5200-4c34-82a9-8b0b259790b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1F0F04F5F537047B9E859B809FC98B2" ma:contentTypeVersion="18" ma:contentTypeDescription="Create a new document." ma:contentTypeScope="" ma:versionID="02c8d07715d2272605e295f54e772d67">
  <xsd:schema xmlns:xsd="http://www.w3.org/2001/XMLSchema" xmlns:xs="http://www.w3.org/2001/XMLSchema" xmlns:p="http://schemas.microsoft.com/office/2006/metadata/properties" xmlns:ns2="5e5d6256-5200-4c34-82a9-8b0b259790ba" xmlns:ns3="2cc45243-29f6-4a1c-995b-35ed14ae441a" targetNamespace="http://schemas.microsoft.com/office/2006/metadata/properties" ma:root="true" ma:fieldsID="b51ffc1035a5bdef39916f06e29bf83c" ns2:_="" ns3:_="">
    <xsd:import namespace="5e5d6256-5200-4c34-82a9-8b0b259790ba"/>
    <xsd:import namespace="2cc45243-29f6-4a1c-995b-35ed14ae441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_Flow_SignoffStatu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d6256-5200-4c34-82a9-8b0b25979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2" nillable="true" ma:displayName="Sign-off status" ma:internalName="Sign_x002d_off_x0020_status">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ccae8d7-56e3-403a-a6d6-462ef12788c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c45243-29f6-4a1c-995b-35ed14ae441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0f9f4e8-ea84-464f-93d8-2b64c6f0791b}" ma:internalName="TaxCatchAll" ma:showField="CatchAllData" ma:web="2cc45243-29f6-4a1c-995b-35ed14ae441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9DD178-8E42-4EB4-9C09-9C08264450D5}">
  <ds:schemaRefs>
    <ds:schemaRef ds:uri="http://schemas.microsoft.com/office/infopath/2007/PartnerControls"/>
    <ds:schemaRef ds:uri="2cc45243-29f6-4a1c-995b-35ed14ae441a"/>
    <ds:schemaRef ds:uri="http://schemas.openxmlformats.org/package/2006/metadata/core-properties"/>
    <ds:schemaRef ds:uri="http://purl.org/dc/terms/"/>
    <ds:schemaRef ds:uri="http://www.w3.org/XML/1998/namespace"/>
    <ds:schemaRef ds:uri="http://schemas.microsoft.com/office/2006/documentManagement/types"/>
    <ds:schemaRef ds:uri="5e5d6256-5200-4c34-82a9-8b0b259790ba"/>
    <ds:schemaRef ds:uri="http://schemas.microsoft.com/office/2006/metadata/properties"/>
    <ds:schemaRef ds:uri="http://purl.org/dc/dcmitype/"/>
    <ds:schemaRef ds:uri="http://purl.org/dc/elements/1.1/"/>
  </ds:schemaRefs>
</ds:datastoreItem>
</file>

<file path=customXml/itemProps2.xml><?xml version="1.0" encoding="utf-8"?>
<ds:datastoreItem xmlns:ds="http://schemas.openxmlformats.org/officeDocument/2006/customXml" ds:itemID="{CAB0235B-FBC3-4D5A-B3B8-E8A67163C5D1}">
  <ds:schemaRefs>
    <ds:schemaRef ds:uri="http://schemas.microsoft.com/sharepoint/v3/contenttype/forms"/>
  </ds:schemaRefs>
</ds:datastoreItem>
</file>

<file path=customXml/itemProps3.xml><?xml version="1.0" encoding="utf-8"?>
<ds:datastoreItem xmlns:ds="http://schemas.openxmlformats.org/officeDocument/2006/customXml" ds:itemID="{B35C7A98-17BD-49B2-A718-770879327A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5d6256-5200-4c34-82a9-8b0b259790ba"/>
    <ds:schemaRef ds:uri="2cc45243-29f6-4a1c-995b-35ed14ae44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1913</Words>
  <Application>Microsoft Office PowerPoint</Application>
  <PresentationFormat>Widescreen</PresentationFormat>
  <Paragraphs>187</Paragraphs>
  <Slides>16</Slides>
  <Notes>16</Notes>
  <HiddenSlides>0</HiddenSlides>
  <MMClips>1</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16</vt:i4>
      </vt:variant>
    </vt:vector>
  </HeadingPairs>
  <TitlesOfParts>
    <vt:vector size="29" baseType="lpstr">
      <vt:lpstr>-apple-system</vt:lpstr>
      <vt:lpstr>Kanit</vt:lpstr>
      <vt:lpstr>Calibri</vt:lpstr>
      <vt:lpstr>Arial</vt:lpstr>
      <vt:lpstr>Kanit (Body)</vt:lpstr>
      <vt:lpstr>DIP_white</vt:lpstr>
      <vt:lpstr>1_DIP_blue</vt:lpstr>
      <vt:lpstr>3_DIP_gradient</vt:lpstr>
      <vt:lpstr>2_DIP_blue_noacknowledgment</vt:lpstr>
      <vt:lpstr>1_DIP_white_noacknowledgement</vt:lpstr>
      <vt:lpstr>2_DIP_gradient_noacknowledgement</vt:lpstr>
      <vt:lpstr>DIP_white</vt:lpstr>
      <vt:lpstr>1_DIP_white</vt:lpstr>
      <vt:lpstr>Digital Skills Training – Accessing the Internet Community Champions Program </vt:lpstr>
      <vt:lpstr>Trainer Notes: How to access the internet</vt:lpstr>
      <vt:lpstr>Acknowledgement of Country</vt:lpstr>
      <vt:lpstr>How to access the Internet</vt:lpstr>
      <vt:lpstr>Session overview</vt:lpstr>
      <vt:lpstr>Introductions</vt:lpstr>
      <vt:lpstr>Getting Started with the Internet</vt:lpstr>
      <vt:lpstr>What is the internet?</vt:lpstr>
      <vt:lpstr>What can you use the internet for?</vt:lpstr>
      <vt:lpstr>What can you use the internet for?</vt:lpstr>
      <vt:lpstr>Getting around online</vt:lpstr>
      <vt:lpstr>Safety online</vt:lpstr>
      <vt:lpstr>Be safe online</vt:lpstr>
      <vt:lpstr>Want more information?</vt:lpstr>
      <vt:lpstr>Session overview - reflection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Elliot Sawers</cp:lastModifiedBy>
  <cp:revision>1</cp:revision>
  <dcterms:created xsi:type="dcterms:W3CDTF">2025-04-28T02:22:30Z</dcterms:created>
  <dcterms:modified xsi:type="dcterms:W3CDTF">2025-09-18T01:48:58Z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0x01010071F0F04F5F537047B9E859B809FC98B2</vt:lpwstr>
  </property>
  <property fmtid="{D5CDD505-2E9C-101B-9397-08002B2CF9AE}" pid="3" name="MediaServiceImageTags">
    <vt:lpwstr/>
  </property>
</Properties>
</file>