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59" r:id="rId13"/>
    <p:sldId id="307" r:id="rId14"/>
    <p:sldId id="551" r:id="rId15"/>
    <p:sldId id="556" r:id="rId16"/>
    <p:sldId id="557" r:id="rId17"/>
    <p:sldId id="554" r:id="rId18"/>
    <p:sldId id="555" r:id="rId19"/>
    <p:sldId id="562" r:id="rId20"/>
    <p:sldId id="563" r:id="rId21"/>
    <p:sldId id="564" r:id="rId22"/>
    <p:sldId id="574" r:id="rId23"/>
    <p:sldId id="561" r:id="rId24"/>
    <p:sldId id="560" r:id="rId25"/>
    <p:sldId id="567" r:id="rId26"/>
    <p:sldId id="566" r:id="rId27"/>
  </p:sldIdLst>
  <p:sldSz cx="12192000" cy="6858000"/>
  <p:notesSz cx="6797675" cy="9926638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Kanit" panose="020B0604020202020204" charset="-34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896" autoAdjust="0"/>
  </p:normalViewPr>
  <p:slideViewPr>
    <p:cSldViewPr snapToGrid="0">
      <p:cViewPr>
        <p:scale>
          <a:sx n="90" d="100"/>
          <a:sy n="90" d="100"/>
        </p:scale>
        <p:origin x="-750" y="174"/>
      </p:cViewPr>
      <p:guideLst>
        <p:guide orient="horz" pos="2160"/>
        <p:guide pos="3840"/>
      </p:guideLst>
    </p:cSldViewPr>
  </p:slideViewPr>
  <p:notesTextViewPr>
    <p:cViewPr>
      <p:scale>
        <a:sx n="210" d="100"/>
        <a:sy n="21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font" Target="fonts/font5.fntdata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svg"/><Relationship Id="rId1" Type="http://schemas.openxmlformats.org/officeDocument/2006/relationships/image" Target="../media/image16.png"/><Relationship Id="rId6" Type="http://schemas.openxmlformats.org/officeDocument/2006/relationships/image" Target="../media/image28.svg"/><Relationship Id="rId5" Type="http://schemas.openxmlformats.org/officeDocument/2006/relationships/image" Target="../media/image18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svg"/><Relationship Id="rId1" Type="http://schemas.openxmlformats.org/officeDocument/2006/relationships/image" Target="../media/image13.png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svg"/><Relationship Id="rId1" Type="http://schemas.openxmlformats.org/officeDocument/2006/relationships/image" Target="../media/image16.png"/><Relationship Id="rId6" Type="http://schemas.openxmlformats.org/officeDocument/2006/relationships/image" Target="../media/image28.svg"/><Relationship Id="rId5" Type="http://schemas.openxmlformats.org/officeDocument/2006/relationships/image" Target="../media/image18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CF394-F5FF-45F9-84BC-CA876F4CFB91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EEEA870-76D7-4509-BCE6-704B097A2938}">
      <dgm:prSet/>
      <dgm:spPr/>
      <dgm:t>
        <a:bodyPr/>
        <a:lstStyle/>
        <a:p>
          <a:r>
            <a:rPr lang="en-AU" dirty="0" err="1">
              <a:latin typeface="Kanit (Body)"/>
            </a:rPr>
            <a:t>இணையம்</a:t>
          </a:r>
          <a:r>
            <a:rPr lang="en-AU" dirty="0">
              <a:latin typeface="Kanit (Body)"/>
            </a:rPr>
            <a:t> </a:t>
          </a:r>
          <a:r>
            <a:rPr lang="en-AU" dirty="0" err="1">
              <a:latin typeface="Kanit (Body)"/>
            </a:rPr>
            <a:t>என்றால்</a:t>
          </a:r>
          <a:r>
            <a:rPr lang="en-AU" dirty="0">
              <a:latin typeface="Kanit (Body)"/>
            </a:rPr>
            <a:t> </a:t>
          </a:r>
          <a:r>
            <a:rPr lang="en-AU" dirty="0" err="1">
              <a:latin typeface="Kanit (Body)"/>
            </a:rPr>
            <a:t>என்ன</a:t>
          </a:r>
          <a:r>
            <a:rPr lang="en-AU" dirty="0">
              <a:latin typeface="Kanit (Body)"/>
            </a:rPr>
            <a:t> </a:t>
          </a:r>
          <a:r>
            <a:rPr lang="en-AU" dirty="0" err="1">
              <a:latin typeface="Kanit (Body)"/>
            </a:rPr>
            <a:t>அர்த்தம்</a:t>
          </a:r>
          <a:r>
            <a:rPr lang="en-AU" dirty="0">
              <a:latin typeface="Kanit (Body)"/>
            </a:rPr>
            <a:t>? </a:t>
          </a:r>
          <a:endParaRPr lang="en-US" dirty="0">
            <a:latin typeface="Kanit (Body)"/>
          </a:endParaRPr>
        </a:p>
      </dgm:t>
    </dgm:pt>
    <dgm:pt modelId="{52150708-2E65-48A4-9D82-A239416039B8}" type="parTrans" cxnId="{D3BFCC9F-0BC1-4429-9BF3-D454FA4C10F9}">
      <dgm:prSet/>
      <dgm:spPr/>
      <dgm:t>
        <a:bodyPr/>
        <a:lstStyle/>
        <a:p>
          <a:endParaRPr lang="en-US"/>
        </a:p>
      </dgm:t>
    </dgm:pt>
    <dgm:pt modelId="{6CEC35EA-E9EC-4161-996E-28E0A6263917}" type="sibTrans" cxnId="{D3BFCC9F-0BC1-4429-9BF3-D454FA4C10F9}">
      <dgm:prSet/>
      <dgm:spPr/>
      <dgm:t>
        <a:bodyPr/>
        <a:lstStyle/>
        <a:p>
          <a:endParaRPr lang="en-US"/>
        </a:p>
      </dgm:t>
    </dgm:pt>
    <dgm:pt modelId="{38599437-5F9D-4B07-9FB7-EAC9D060FD23}">
      <dgm:prSet/>
      <dgm:spPr/>
      <dgm:t>
        <a:bodyPr/>
        <a:lstStyle/>
        <a:p>
          <a:r>
            <a:rPr lang="en-AU" dirty="0" err="1">
              <a:latin typeface="Kanit (Body)"/>
            </a:rPr>
            <a:t>தேவைப்படுவது</a:t>
          </a:r>
          <a:r>
            <a:rPr lang="en-AU" dirty="0">
              <a:latin typeface="Kanit (Body)"/>
            </a:rPr>
            <a:t> (</a:t>
          </a:r>
          <a:r>
            <a:rPr lang="en-AU" dirty="0" err="1">
              <a:latin typeface="Kanit (Body)"/>
            </a:rPr>
            <a:t>சாதனம்</a:t>
          </a:r>
          <a:r>
            <a:rPr lang="en-AU" dirty="0">
              <a:latin typeface="Kanit (Body)"/>
            </a:rPr>
            <a:t> </a:t>
          </a:r>
          <a:r>
            <a:rPr lang="en-AU" dirty="0" err="1">
              <a:latin typeface="Kanit (Body)"/>
            </a:rPr>
            <a:t>ஒன்று</a:t>
          </a:r>
          <a:r>
            <a:rPr lang="en-AU" dirty="0">
              <a:latin typeface="Kanit (Body)"/>
            </a:rPr>
            <a:t> </a:t>
          </a:r>
          <a:r>
            <a:rPr lang="en-AU" dirty="0" err="1">
              <a:latin typeface="Kanit (Body)"/>
            </a:rPr>
            <a:t>மற்றும்</a:t>
          </a:r>
          <a:r>
            <a:rPr lang="en-AU" dirty="0">
              <a:latin typeface="Kanit (Body)"/>
            </a:rPr>
            <a:t> </a:t>
          </a:r>
          <a:r>
            <a:rPr lang="en-AU" dirty="0" err="1">
              <a:latin typeface="Kanit (Body)"/>
            </a:rPr>
            <a:t>இன்ண்ட்டெர்நெட்</a:t>
          </a:r>
          <a:r>
            <a:rPr lang="en-AU" dirty="0">
              <a:latin typeface="Kanit (Body)"/>
            </a:rPr>
            <a:t>  </a:t>
          </a:r>
          <a:r>
            <a:rPr lang="en-AU" dirty="0" err="1">
              <a:latin typeface="Kanit (Body)"/>
            </a:rPr>
            <a:t>இணைப்பு</a:t>
          </a:r>
          <a:r>
            <a:rPr lang="en-AU" dirty="0">
              <a:latin typeface="Kanit (Body)"/>
            </a:rPr>
            <a:t>)</a:t>
          </a:r>
          <a:endParaRPr lang="en-US" dirty="0">
            <a:latin typeface="Kanit (Body)"/>
          </a:endParaRPr>
        </a:p>
      </dgm:t>
    </dgm:pt>
    <dgm:pt modelId="{F5078FA4-9474-4EEC-847B-215B71D8A143}" type="parTrans" cxnId="{8B0D3102-9EEF-4AE9-AA87-2EE1B506F1EF}">
      <dgm:prSet/>
      <dgm:spPr/>
      <dgm:t>
        <a:bodyPr/>
        <a:lstStyle/>
        <a:p>
          <a:endParaRPr lang="en-US"/>
        </a:p>
      </dgm:t>
    </dgm:pt>
    <dgm:pt modelId="{39109E46-D5E6-419B-900F-27B0EBFC02E0}" type="sibTrans" cxnId="{8B0D3102-9EEF-4AE9-AA87-2EE1B506F1EF}">
      <dgm:prSet/>
      <dgm:spPr/>
      <dgm:t>
        <a:bodyPr/>
        <a:lstStyle/>
        <a:p>
          <a:endParaRPr lang="en-US"/>
        </a:p>
      </dgm:t>
    </dgm:pt>
    <dgm:pt modelId="{EF8DB10D-F894-4D08-95E2-CE8C4F399C44}">
      <dgm:prSet/>
      <dgm:spPr/>
      <dgm:t>
        <a:bodyPr/>
        <a:lstStyle/>
        <a:p>
          <a:r>
            <a:rPr lang="en-AU" dirty="0" err="1">
              <a:latin typeface="Kanit (Body)"/>
            </a:rPr>
            <a:t>இண்ட்டெர்</a:t>
          </a:r>
          <a:r>
            <a:rPr lang="en-AU" dirty="0">
              <a:latin typeface="Kanit (Body)"/>
            </a:rPr>
            <a:t> </a:t>
          </a:r>
          <a:r>
            <a:rPr lang="en-AU" dirty="0" err="1">
              <a:latin typeface="Kanit (Body)"/>
            </a:rPr>
            <a:t>நெட்</a:t>
          </a:r>
          <a:r>
            <a:rPr lang="en-AU" dirty="0">
              <a:latin typeface="Kanit (Body)"/>
            </a:rPr>
            <a:t>’-</a:t>
          </a:r>
          <a:r>
            <a:rPr lang="en-AU" dirty="0" err="1">
              <a:latin typeface="Kanit (Body)"/>
            </a:rPr>
            <a:t>உடன்</a:t>
          </a:r>
          <a:r>
            <a:rPr lang="en-AU" dirty="0">
              <a:latin typeface="Kanit (Body)"/>
            </a:rPr>
            <a:t> </a:t>
          </a:r>
          <a:r>
            <a:rPr lang="en-AU" dirty="0" err="1">
              <a:latin typeface="Kanit (Body)"/>
            </a:rPr>
            <a:t>இணைப்பை</a:t>
          </a:r>
          <a:r>
            <a:rPr lang="en-AU" dirty="0">
              <a:latin typeface="Kanit (Body)"/>
            </a:rPr>
            <a:t> </a:t>
          </a:r>
          <a:r>
            <a:rPr lang="en-AU" dirty="0" err="1">
              <a:latin typeface="Kanit (Body)"/>
            </a:rPr>
            <a:t>ஏற்படுத்திக்கொள்வது</a:t>
          </a:r>
          <a:r>
            <a:rPr lang="en-AU" dirty="0">
              <a:latin typeface="Kanit (Body)"/>
            </a:rPr>
            <a:t> </a:t>
          </a:r>
          <a:r>
            <a:rPr lang="en-AU" dirty="0" err="1">
              <a:latin typeface="Kanit (Body)"/>
            </a:rPr>
            <a:t>எப்படி</a:t>
          </a:r>
          <a:r>
            <a:rPr lang="en-AU" dirty="0">
              <a:latin typeface="Kanit (Body)"/>
            </a:rPr>
            <a:t> </a:t>
          </a:r>
          <a:endParaRPr lang="en-US" dirty="0">
            <a:latin typeface="Kanit (Body)"/>
          </a:endParaRPr>
        </a:p>
      </dgm:t>
    </dgm:pt>
    <dgm:pt modelId="{8943245C-78D1-43F7-A8BB-FD3258331148}" type="parTrans" cxnId="{0F2199E4-B6F3-418D-9ECB-22998F3666B2}">
      <dgm:prSet/>
      <dgm:spPr/>
      <dgm:t>
        <a:bodyPr/>
        <a:lstStyle/>
        <a:p>
          <a:endParaRPr lang="en-US"/>
        </a:p>
      </dgm:t>
    </dgm:pt>
    <dgm:pt modelId="{B834DB16-8214-4C53-83BF-881AD2788194}" type="sibTrans" cxnId="{0F2199E4-B6F3-418D-9ECB-22998F3666B2}">
      <dgm:prSet/>
      <dgm:spPr/>
      <dgm:t>
        <a:bodyPr/>
        <a:lstStyle/>
        <a:p>
          <a:endParaRPr lang="en-US"/>
        </a:p>
      </dgm:t>
    </dgm:pt>
    <dgm:pt modelId="{D9FD0F7E-A6A7-40D6-BC80-A29F3825B25F}" type="pres">
      <dgm:prSet presAssocID="{60DCF394-F5FF-45F9-84BC-CA876F4CFB9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E9DB15E-4D2A-414F-A238-80DFC498251D}" type="pres">
      <dgm:prSet presAssocID="{FEEEA870-76D7-4509-BCE6-704B097A2938}" presName="compNode" presStyleCnt="0"/>
      <dgm:spPr/>
    </dgm:pt>
    <dgm:pt modelId="{E92E38AD-3FC6-45D0-B34E-688141C95EFF}" type="pres">
      <dgm:prSet presAssocID="{FEEEA870-76D7-4509-BCE6-704B097A2938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DC236203-4A50-4863-B0A5-3B9CD8A20C95}" type="pres">
      <dgm:prSet presAssocID="{FEEEA870-76D7-4509-BCE6-704B097A2938}" presName="spaceRect" presStyleCnt="0"/>
      <dgm:spPr/>
    </dgm:pt>
    <dgm:pt modelId="{126DBFF0-F1C7-4CC1-9F31-27B0ADBBBE88}" type="pres">
      <dgm:prSet presAssocID="{FEEEA870-76D7-4509-BCE6-704B097A2938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E718AFA4-79CA-4BBB-8A5F-BB0950E99FAA}" type="pres">
      <dgm:prSet presAssocID="{6CEC35EA-E9EC-4161-996E-28E0A6263917}" presName="sibTrans" presStyleCnt="0"/>
      <dgm:spPr/>
    </dgm:pt>
    <dgm:pt modelId="{62037760-D3CA-456F-ACCB-BA324CF9F139}" type="pres">
      <dgm:prSet presAssocID="{38599437-5F9D-4B07-9FB7-EAC9D060FD23}" presName="compNode" presStyleCnt="0"/>
      <dgm:spPr/>
    </dgm:pt>
    <dgm:pt modelId="{A8FDBED9-1FA7-4A06-B2D2-6A82CC605E2A}" type="pres">
      <dgm:prSet presAssocID="{38599437-5F9D-4B07-9FB7-EAC9D060FD23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49466965-370D-47D3-9010-BDE95403AB1B}" type="pres">
      <dgm:prSet presAssocID="{38599437-5F9D-4B07-9FB7-EAC9D060FD23}" presName="spaceRect" presStyleCnt="0"/>
      <dgm:spPr/>
    </dgm:pt>
    <dgm:pt modelId="{9ED3C6B6-CF08-4A73-A5A1-821EBB88D088}" type="pres">
      <dgm:prSet presAssocID="{38599437-5F9D-4B07-9FB7-EAC9D060FD23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CC4EB168-4F57-4260-BEF6-3F8B07ACEB83}" type="pres">
      <dgm:prSet presAssocID="{39109E46-D5E6-419B-900F-27B0EBFC02E0}" presName="sibTrans" presStyleCnt="0"/>
      <dgm:spPr/>
    </dgm:pt>
    <dgm:pt modelId="{4EF68DEB-5ADC-4CD4-B008-2433CA5E2083}" type="pres">
      <dgm:prSet presAssocID="{EF8DB10D-F894-4D08-95E2-CE8C4F399C44}" presName="compNode" presStyleCnt="0"/>
      <dgm:spPr/>
    </dgm:pt>
    <dgm:pt modelId="{04378CDC-33C8-47C5-BEE1-1BBDA30E6621}" type="pres">
      <dgm:prSet presAssocID="{EF8DB10D-F894-4D08-95E2-CE8C4F399C44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69A8023B-7569-4FD5-BDEB-F09FDD3D847C}" type="pres">
      <dgm:prSet presAssocID="{EF8DB10D-F894-4D08-95E2-CE8C4F399C44}" presName="spaceRect" presStyleCnt="0"/>
      <dgm:spPr/>
    </dgm:pt>
    <dgm:pt modelId="{433C1E45-6E43-4C65-9D78-48A7CB05B6CC}" type="pres">
      <dgm:prSet presAssocID="{EF8DB10D-F894-4D08-95E2-CE8C4F399C44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B0D3102-9EEF-4AE9-AA87-2EE1B506F1EF}" srcId="{60DCF394-F5FF-45F9-84BC-CA876F4CFB91}" destId="{38599437-5F9D-4B07-9FB7-EAC9D060FD23}" srcOrd="1" destOrd="0" parTransId="{F5078FA4-9474-4EEC-847B-215B71D8A143}" sibTransId="{39109E46-D5E6-419B-900F-27B0EBFC02E0}"/>
    <dgm:cxn modelId="{48595B49-206C-4DF5-9049-D1760B74041F}" type="presOf" srcId="{38599437-5F9D-4B07-9FB7-EAC9D060FD23}" destId="{9ED3C6B6-CF08-4A73-A5A1-821EBB88D088}" srcOrd="0" destOrd="0" presId="urn:microsoft.com/office/officeart/2018/2/layout/IconLabelList"/>
    <dgm:cxn modelId="{910700CE-6A88-47E4-A0CE-996B159DB3F9}" type="presOf" srcId="{EF8DB10D-F894-4D08-95E2-CE8C4F399C44}" destId="{433C1E45-6E43-4C65-9D78-48A7CB05B6CC}" srcOrd="0" destOrd="0" presId="urn:microsoft.com/office/officeart/2018/2/layout/IconLabelList"/>
    <dgm:cxn modelId="{0F2199E4-B6F3-418D-9ECB-22998F3666B2}" srcId="{60DCF394-F5FF-45F9-84BC-CA876F4CFB91}" destId="{EF8DB10D-F894-4D08-95E2-CE8C4F399C44}" srcOrd="2" destOrd="0" parTransId="{8943245C-78D1-43F7-A8BB-FD3258331148}" sibTransId="{B834DB16-8214-4C53-83BF-881AD2788194}"/>
    <dgm:cxn modelId="{E27BE7AE-DDA7-4E09-AC71-13948F95E9E9}" type="presOf" srcId="{60DCF394-F5FF-45F9-84BC-CA876F4CFB91}" destId="{D9FD0F7E-A6A7-40D6-BC80-A29F3825B25F}" srcOrd="0" destOrd="0" presId="urn:microsoft.com/office/officeart/2018/2/layout/IconLabelList"/>
    <dgm:cxn modelId="{D3BFCC9F-0BC1-4429-9BF3-D454FA4C10F9}" srcId="{60DCF394-F5FF-45F9-84BC-CA876F4CFB91}" destId="{FEEEA870-76D7-4509-BCE6-704B097A2938}" srcOrd="0" destOrd="0" parTransId="{52150708-2E65-48A4-9D82-A239416039B8}" sibTransId="{6CEC35EA-E9EC-4161-996E-28E0A6263917}"/>
    <dgm:cxn modelId="{11C1FDA5-C2E5-4D8D-8A26-8E7E3E5E8477}" type="presOf" srcId="{FEEEA870-76D7-4509-BCE6-704B097A2938}" destId="{126DBFF0-F1C7-4CC1-9F31-27B0ADBBBE88}" srcOrd="0" destOrd="0" presId="urn:microsoft.com/office/officeart/2018/2/layout/IconLabelList"/>
    <dgm:cxn modelId="{98309D71-A6A6-4D67-87F7-D39EF29FD24D}" type="presParOf" srcId="{D9FD0F7E-A6A7-40D6-BC80-A29F3825B25F}" destId="{7E9DB15E-4D2A-414F-A238-80DFC498251D}" srcOrd="0" destOrd="0" presId="urn:microsoft.com/office/officeart/2018/2/layout/IconLabelList"/>
    <dgm:cxn modelId="{234BF2A9-F5AD-4B36-A9AE-86481EABFFA4}" type="presParOf" srcId="{7E9DB15E-4D2A-414F-A238-80DFC498251D}" destId="{E92E38AD-3FC6-45D0-B34E-688141C95EFF}" srcOrd="0" destOrd="0" presId="urn:microsoft.com/office/officeart/2018/2/layout/IconLabelList"/>
    <dgm:cxn modelId="{C4DA6E89-7F6F-46F2-AC60-0735290B0759}" type="presParOf" srcId="{7E9DB15E-4D2A-414F-A238-80DFC498251D}" destId="{DC236203-4A50-4863-B0A5-3B9CD8A20C95}" srcOrd="1" destOrd="0" presId="urn:microsoft.com/office/officeart/2018/2/layout/IconLabelList"/>
    <dgm:cxn modelId="{AB41CA0C-3EC8-4A86-95B8-00ADBBC5F1D0}" type="presParOf" srcId="{7E9DB15E-4D2A-414F-A238-80DFC498251D}" destId="{126DBFF0-F1C7-4CC1-9F31-27B0ADBBBE88}" srcOrd="2" destOrd="0" presId="urn:microsoft.com/office/officeart/2018/2/layout/IconLabelList"/>
    <dgm:cxn modelId="{EAA5BE48-FA96-4D6E-9375-BB644CDADBB2}" type="presParOf" srcId="{D9FD0F7E-A6A7-40D6-BC80-A29F3825B25F}" destId="{E718AFA4-79CA-4BBB-8A5F-BB0950E99FAA}" srcOrd="1" destOrd="0" presId="urn:microsoft.com/office/officeart/2018/2/layout/IconLabelList"/>
    <dgm:cxn modelId="{F0ADE897-CFFE-4D2C-9906-B46C8D1A9BF8}" type="presParOf" srcId="{D9FD0F7E-A6A7-40D6-BC80-A29F3825B25F}" destId="{62037760-D3CA-456F-ACCB-BA324CF9F139}" srcOrd="2" destOrd="0" presId="urn:microsoft.com/office/officeart/2018/2/layout/IconLabelList"/>
    <dgm:cxn modelId="{A3938D2A-2CD2-4CF9-9184-B10870DC2D13}" type="presParOf" srcId="{62037760-D3CA-456F-ACCB-BA324CF9F139}" destId="{A8FDBED9-1FA7-4A06-B2D2-6A82CC605E2A}" srcOrd="0" destOrd="0" presId="urn:microsoft.com/office/officeart/2018/2/layout/IconLabelList"/>
    <dgm:cxn modelId="{F2D329C0-3DA1-4AFC-A0B2-C82AD2AB311E}" type="presParOf" srcId="{62037760-D3CA-456F-ACCB-BA324CF9F139}" destId="{49466965-370D-47D3-9010-BDE95403AB1B}" srcOrd="1" destOrd="0" presId="urn:microsoft.com/office/officeart/2018/2/layout/IconLabelList"/>
    <dgm:cxn modelId="{BBF24303-2AC5-4E77-82F3-92AE4BD3CFBA}" type="presParOf" srcId="{62037760-D3CA-456F-ACCB-BA324CF9F139}" destId="{9ED3C6B6-CF08-4A73-A5A1-821EBB88D088}" srcOrd="2" destOrd="0" presId="urn:microsoft.com/office/officeart/2018/2/layout/IconLabelList"/>
    <dgm:cxn modelId="{3E8AB271-C6CB-436B-9A9B-875FE7353FEF}" type="presParOf" srcId="{D9FD0F7E-A6A7-40D6-BC80-A29F3825B25F}" destId="{CC4EB168-4F57-4260-BEF6-3F8B07ACEB83}" srcOrd="3" destOrd="0" presId="urn:microsoft.com/office/officeart/2018/2/layout/IconLabelList"/>
    <dgm:cxn modelId="{11104F88-165D-4F2B-A439-D19F8CCA781E}" type="presParOf" srcId="{D9FD0F7E-A6A7-40D6-BC80-A29F3825B25F}" destId="{4EF68DEB-5ADC-4CD4-B008-2433CA5E2083}" srcOrd="4" destOrd="0" presId="urn:microsoft.com/office/officeart/2018/2/layout/IconLabelList"/>
    <dgm:cxn modelId="{E7112BAF-0BFB-4F73-B8C7-5EEFDFC6BB81}" type="presParOf" srcId="{4EF68DEB-5ADC-4CD4-B008-2433CA5E2083}" destId="{04378CDC-33C8-47C5-BEE1-1BBDA30E6621}" srcOrd="0" destOrd="0" presId="urn:microsoft.com/office/officeart/2018/2/layout/IconLabelList"/>
    <dgm:cxn modelId="{E7A3ACE5-5C48-405A-A360-78CAFCCCE26A}" type="presParOf" srcId="{4EF68DEB-5ADC-4CD4-B008-2433CA5E2083}" destId="{69A8023B-7569-4FD5-BDEB-F09FDD3D847C}" srcOrd="1" destOrd="0" presId="urn:microsoft.com/office/officeart/2018/2/layout/IconLabelList"/>
    <dgm:cxn modelId="{89B25F3D-A38F-4C40-B3C6-7C1D117736D8}" type="presParOf" srcId="{4EF68DEB-5ADC-4CD4-B008-2433CA5E2083}" destId="{433C1E45-6E43-4C65-9D78-48A7CB05B6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2797F-90DB-406A-A7F0-899C9A84CA7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2036F9-CC2C-409B-BB6D-28FDBF38A1E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baseline="0" dirty="0"/>
            <a:t>‘</a:t>
          </a:r>
          <a:r>
            <a:rPr lang="en-US" sz="2000" cap="none" baseline="0" dirty="0" err="1"/>
            <a:t>ப்ரௌசர்</a:t>
          </a:r>
          <a:r>
            <a:rPr lang="en-US" sz="2000" cap="none" baseline="0" dirty="0"/>
            <a:t>’ (</a:t>
          </a:r>
          <a:r>
            <a:rPr lang="en-US" sz="2000" cap="none" baseline="0" dirty="0" err="1"/>
            <a:t>வலை-உலாவி</a:t>
          </a:r>
          <a:r>
            <a:rPr lang="en-US" sz="2000" cap="none" baseline="0" dirty="0"/>
            <a:t>) </a:t>
          </a:r>
          <a:r>
            <a:rPr lang="en-US" sz="2000" cap="none" baseline="0" dirty="0" err="1"/>
            <a:t>ஒன்றைப்</a:t>
          </a:r>
          <a:r>
            <a:rPr lang="en-US" sz="2000" cap="none" baseline="0" dirty="0"/>
            <a:t> </a:t>
          </a:r>
          <a:r>
            <a:rPr lang="en-US" sz="2000" cap="none" baseline="0" dirty="0" err="1"/>
            <a:t>பாவித்தல்</a:t>
          </a:r>
          <a:endParaRPr lang="en-US" sz="2000" cap="none" baseline="0" dirty="0"/>
        </a:p>
      </dgm:t>
    </dgm:pt>
    <dgm:pt modelId="{1CCB7C0B-89DE-4117-92CA-5366D0FFFAD8}" type="parTrans" cxnId="{14A211C3-E5CD-4FAD-B05A-51C982C0A536}">
      <dgm:prSet/>
      <dgm:spPr/>
      <dgm:t>
        <a:bodyPr/>
        <a:lstStyle/>
        <a:p>
          <a:endParaRPr lang="en-US"/>
        </a:p>
      </dgm:t>
    </dgm:pt>
    <dgm:pt modelId="{5E7B32FA-5626-4B0A-B755-A0FFCC2AA625}" type="sibTrans" cxnId="{14A211C3-E5CD-4FAD-B05A-51C982C0A536}">
      <dgm:prSet/>
      <dgm:spPr/>
      <dgm:t>
        <a:bodyPr/>
        <a:lstStyle/>
        <a:p>
          <a:endParaRPr lang="en-US"/>
        </a:p>
      </dgm:t>
    </dgm:pt>
    <dgm:pt modelId="{233AD2ED-0F79-44AE-8639-BFFA7030517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0" i="0" cap="none" baseline="0" dirty="0" err="1"/>
            <a:t>தகவல்</a:t>
          </a:r>
          <a:r>
            <a:rPr lang="en-US" sz="2000" b="0" i="0" cap="none" baseline="0" dirty="0"/>
            <a:t> </a:t>
          </a:r>
          <a:r>
            <a:rPr lang="en-US" sz="2000" b="0" i="0" cap="none" baseline="0" dirty="0" err="1"/>
            <a:t>தேடல்</a:t>
          </a:r>
          <a:endParaRPr lang="en-US" sz="2000" cap="none" baseline="0" dirty="0"/>
        </a:p>
      </dgm:t>
    </dgm:pt>
    <dgm:pt modelId="{DD693727-C7F3-4772-B4FA-BA205EAC4623}" type="parTrans" cxnId="{B137AB54-78F1-4E23-A7FA-1481B4693704}">
      <dgm:prSet/>
      <dgm:spPr/>
      <dgm:t>
        <a:bodyPr/>
        <a:lstStyle/>
        <a:p>
          <a:endParaRPr lang="en-US"/>
        </a:p>
      </dgm:t>
    </dgm:pt>
    <dgm:pt modelId="{73087D1C-629F-4AC7-9F28-0D5A597E02D9}" type="sibTrans" cxnId="{B137AB54-78F1-4E23-A7FA-1481B4693704}">
      <dgm:prSet/>
      <dgm:spPr/>
      <dgm:t>
        <a:bodyPr/>
        <a:lstStyle/>
        <a:p>
          <a:endParaRPr lang="en-US"/>
        </a:p>
      </dgm:t>
    </dgm:pt>
    <dgm:pt modelId="{F23BDDE0-0547-4B97-BD4B-B773F77E900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0" i="0" cap="none" baseline="0" dirty="0" err="1"/>
            <a:t>வலைத்தலங்கள்</a:t>
          </a:r>
          <a:endParaRPr lang="en-US" sz="2000" cap="none" baseline="0" dirty="0"/>
        </a:p>
      </dgm:t>
    </dgm:pt>
    <dgm:pt modelId="{1D841FF9-2B19-4519-B1A1-B9D04AA29F8E}" type="parTrans" cxnId="{7F1840CC-8A5B-467C-B3A5-CBF874695BBD}">
      <dgm:prSet/>
      <dgm:spPr/>
      <dgm:t>
        <a:bodyPr/>
        <a:lstStyle/>
        <a:p>
          <a:endParaRPr lang="en-US"/>
        </a:p>
      </dgm:t>
    </dgm:pt>
    <dgm:pt modelId="{A9C21E23-2641-436D-9208-6307892E2AFE}" type="sibTrans" cxnId="{7F1840CC-8A5B-467C-B3A5-CBF874695BBD}">
      <dgm:prSet/>
      <dgm:spPr/>
      <dgm:t>
        <a:bodyPr/>
        <a:lstStyle/>
        <a:p>
          <a:endParaRPr lang="en-US"/>
        </a:p>
      </dgm:t>
    </dgm:pt>
    <dgm:pt modelId="{8D6702BC-5122-4CDC-BC59-03E0ACCF0433}" type="pres">
      <dgm:prSet presAssocID="{A612797F-90DB-406A-A7F0-899C9A84CA7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D2EC5D1-BFBB-4CCA-A89E-E443196427F0}" type="pres">
      <dgm:prSet presAssocID="{DD2036F9-CC2C-409B-BB6D-28FDBF38A1E8}" presName="compNode" presStyleCnt="0"/>
      <dgm:spPr/>
    </dgm:pt>
    <dgm:pt modelId="{C9797392-E7B9-4CEA-91B9-3A16BA64980E}" type="pres">
      <dgm:prSet presAssocID="{DD2036F9-CC2C-409B-BB6D-28FDBF38A1E8}" presName="iconBgRect" presStyleLbl="bgShp" presStyleIdx="0" presStyleCnt="3"/>
      <dgm:spPr/>
    </dgm:pt>
    <dgm:pt modelId="{E2F04202-03CF-40F1-84F2-A09657B753E3}" type="pres">
      <dgm:prSet presAssocID="{DD2036F9-CC2C-409B-BB6D-28FDBF38A1E8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D5BC7BD-1B56-4355-BEBB-5A5D2C5D32EC}" type="pres">
      <dgm:prSet presAssocID="{DD2036F9-CC2C-409B-BB6D-28FDBF38A1E8}" presName="spaceRect" presStyleCnt="0"/>
      <dgm:spPr/>
    </dgm:pt>
    <dgm:pt modelId="{5AA735E8-5D09-4B86-BAE9-CE6AB621A7DF}" type="pres">
      <dgm:prSet presAssocID="{DD2036F9-CC2C-409B-BB6D-28FDBF38A1E8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B89E7FD5-F894-48DF-885B-1E49085A1092}" type="pres">
      <dgm:prSet presAssocID="{5E7B32FA-5626-4B0A-B755-A0FFCC2AA625}" presName="sibTrans" presStyleCnt="0"/>
      <dgm:spPr/>
    </dgm:pt>
    <dgm:pt modelId="{C175ACA2-7019-4A3E-B088-B577B927D783}" type="pres">
      <dgm:prSet presAssocID="{233AD2ED-0F79-44AE-8639-BFFA7030517B}" presName="compNode" presStyleCnt="0"/>
      <dgm:spPr/>
    </dgm:pt>
    <dgm:pt modelId="{E4D30F78-174F-415E-B00E-B7AA3442AA9D}" type="pres">
      <dgm:prSet presAssocID="{233AD2ED-0F79-44AE-8639-BFFA7030517B}" presName="iconBgRect" presStyleLbl="bgShp" presStyleIdx="1" presStyleCnt="3"/>
      <dgm:spPr/>
    </dgm:pt>
    <dgm:pt modelId="{E2FC64E7-F4F8-4C49-B487-CBF09731FDE9}" type="pres">
      <dgm:prSet presAssocID="{233AD2ED-0F79-44AE-8639-BFFA7030517B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65DBF3BB-7299-4ED3-8B91-FC461F0EAC13}" type="pres">
      <dgm:prSet presAssocID="{233AD2ED-0F79-44AE-8639-BFFA7030517B}" presName="spaceRect" presStyleCnt="0"/>
      <dgm:spPr/>
    </dgm:pt>
    <dgm:pt modelId="{949B162A-5B67-4555-8863-0076D724ED87}" type="pres">
      <dgm:prSet presAssocID="{233AD2ED-0F79-44AE-8639-BFFA7030517B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43078975-6EEB-42F6-ADD6-40E183A7FDAD}" type="pres">
      <dgm:prSet presAssocID="{73087D1C-629F-4AC7-9F28-0D5A597E02D9}" presName="sibTrans" presStyleCnt="0"/>
      <dgm:spPr/>
    </dgm:pt>
    <dgm:pt modelId="{DEDFBE60-5588-4814-89E5-7103A6F4B12D}" type="pres">
      <dgm:prSet presAssocID="{F23BDDE0-0547-4B97-BD4B-B773F77E9000}" presName="compNode" presStyleCnt="0"/>
      <dgm:spPr/>
    </dgm:pt>
    <dgm:pt modelId="{BBD1D960-0FC3-42E1-AA57-E69590489873}" type="pres">
      <dgm:prSet presAssocID="{F23BDDE0-0547-4B97-BD4B-B773F77E9000}" presName="iconBgRect" presStyleLbl="bgShp" presStyleIdx="2" presStyleCnt="3"/>
      <dgm:spPr/>
    </dgm:pt>
    <dgm:pt modelId="{EAD16175-27CB-412D-8F8A-19402FB18A77}" type="pres">
      <dgm:prSet presAssocID="{F23BDDE0-0547-4B97-BD4B-B773F77E9000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4744F41D-0E13-44C8-A3B1-DF02F4A9F7EF}" type="pres">
      <dgm:prSet presAssocID="{F23BDDE0-0547-4B97-BD4B-B773F77E9000}" presName="spaceRect" presStyleCnt="0"/>
      <dgm:spPr/>
    </dgm:pt>
    <dgm:pt modelId="{EFBB6AAF-FD7F-4B1B-92BA-46E6162E7E47}" type="pres">
      <dgm:prSet presAssocID="{F23BDDE0-0547-4B97-BD4B-B773F77E9000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4A211C3-E5CD-4FAD-B05A-51C982C0A536}" srcId="{A612797F-90DB-406A-A7F0-899C9A84CA74}" destId="{DD2036F9-CC2C-409B-BB6D-28FDBF38A1E8}" srcOrd="0" destOrd="0" parTransId="{1CCB7C0B-89DE-4117-92CA-5366D0FFFAD8}" sibTransId="{5E7B32FA-5626-4B0A-B755-A0FFCC2AA625}"/>
    <dgm:cxn modelId="{B137AB54-78F1-4E23-A7FA-1481B4693704}" srcId="{A612797F-90DB-406A-A7F0-899C9A84CA74}" destId="{233AD2ED-0F79-44AE-8639-BFFA7030517B}" srcOrd="1" destOrd="0" parTransId="{DD693727-C7F3-4772-B4FA-BA205EAC4623}" sibTransId="{73087D1C-629F-4AC7-9F28-0D5A597E02D9}"/>
    <dgm:cxn modelId="{1D0392DB-52EE-4FF1-95B2-8DE7697066AB}" type="presOf" srcId="{F23BDDE0-0547-4B97-BD4B-B773F77E9000}" destId="{EFBB6AAF-FD7F-4B1B-92BA-46E6162E7E47}" srcOrd="0" destOrd="0" presId="urn:microsoft.com/office/officeart/2018/5/layout/IconCircleLabelList"/>
    <dgm:cxn modelId="{7F1840CC-8A5B-467C-B3A5-CBF874695BBD}" srcId="{A612797F-90DB-406A-A7F0-899C9A84CA74}" destId="{F23BDDE0-0547-4B97-BD4B-B773F77E9000}" srcOrd="2" destOrd="0" parTransId="{1D841FF9-2B19-4519-B1A1-B9D04AA29F8E}" sibTransId="{A9C21E23-2641-436D-9208-6307892E2AFE}"/>
    <dgm:cxn modelId="{731DA422-422B-4FB2-AC6D-B3998F3CD915}" type="presOf" srcId="{DD2036F9-CC2C-409B-BB6D-28FDBF38A1E8}" destId="{5AA735E8-5D09-4B86-BAE9-CE6AB621A7DF}" srcOrd="0" destOrd="0" presId="urn:microsoft.com/office/officeart/2018/5/layout/IconCircleLabelList"/>
    <dgm:cxn modelId="{7C715B9C-95BA-4A5A-868B-56F5892728A6}" type="presOf" srcId="{A612797F-90DB-406A-A7F0-899C9A84CA74}" destId="{8D6702BC-5122-4CDC-BC59-03E0ACCF0433}" srcOrd="0" destOrd="0" presId="urn:microsoft.com/office/officeart/2018/5/layout/IconCircleLabelList"/>
    <dgm:cxn modelId="{3CDD06CD-6006-4A96-B229-2026AE7EF645}" type="presOf" srcId="{233AD2ED-0F79-44AE-8639-BFFA7030517B}" destId="{949B162A-5B67-4555-8863-0076D724ED87}" srcOrd="0" destOrd="0" presId="urn:microsoft.com/office/officeart/2018/5/layout/IconCircleLabelList"/>
    <dgm:cxn modelId="{C5E15919-3788-4362-9429-F97825A7A300}" type="presParOf" srcId="{8D6702BC-5122-4CDC-BC59-03E0ACCF0433}" destId="{8D2EC5D1-BFBB-4CCA-A89E-E443196427F0}" srcOrd="0" destOrd="0" presId="urn:microsoft.com/office/officeart/2018/5/layout/IconCircleLabelList"/>
    <dgm:cxn modelId="{02E047A7-72CA-487F-AF0C-8B3303F56A4E}" type="presParOf" srcId="{8D2EC5D1-BFBB-4CCA-A89E-E443196427F0}" destId="{C9797392-E7B9-4CEA-91B9-3A16BA64980E}" srcOrd="0" destOrd="0" presId="urn:microsoft.com/office/officeart/2018/5/layout/IconCircleLabelList"/>
    <dgm:cxn modelId="{F16B2CA3-215D-4AA2-956F-68ADD623109F}" type="presParOf" srcId="{8D2EC5D1-BFBB-4CCA-A89E-E443196427F0}" destId="{E2F04202-03CF-40F1-84F2-A09657B753E3}" srcOrd="1" destOrd="0" presId="urn:microsoft.com/office/officeart/2018/5/layout/IconCircleLabelList"/>
    <dgm:cxn modelId="{6D72C5F5-A2E6-4CAC-8F32-FE07A09E084D}" type="presParOf" srcId="{8D2EC5D1-BFBB-4CCA-A89E-E443196427F0}" destId="{ED5BC7BD-1B56-4355-BEBB-5A5D2C5D32EC}" srcOrd="2" destOrd="0" presId="urn:microsoft.com/office/officeart/2018/5/layout/IconCircleLabelList"/>
    <dgm:cxn modelId="{E4D89B11-978C-4AAA-ABBC-97A0E341F6DE}" type="presParOf" srcId="{8D2EC5D1-BFBB-4CCA-A89E-E443196427F0}" destId="{5AA735E8-5D09-4B86-BAE9-CE6AB621A7DF}" srcOrd="3" destOrd="0" presId="urn:microsoft.com/office/officeart/2018/5/layout/IconCircleLabelList"/>
    <dgm:cxn modelId="{0D207E8F-E934-433D-B3FC-B4D47631C1EC}" type="presParOf" srcId="{8D6702BC-5122-4CDC-BC59-03E0ACCF0433}" destId="{B89E7FD5-F894-48DF-885B-1E49085A1092}" srcOrd="1" destOrd="0" presId="urn:microsoft.com/office/officeart/2018/5/layout/IconCircleLabelList"/>
    <dgm:cxn modelId="{217FB1C2-1227-43FD-B9BD-8996AA79F9F1}" type="presParOf" srcId="{8D6702BC-5122-4CDC-BC59-03E0ACCF0433}" destId="{C175ACA2-7019-4A3E-B088-B577B927D783}" srcOrd="2" destOrd="0" presId="urn:microsoft.com/office/officeart/2018/5/layout/IconCircleLabelList"/>
    <dgm:cxn modelId="{B66F31F8-7F87-45A9-AB90-50FB20F2B768}" type="presParOf" srcId="{C175ACA2-7019-4A3E-B088-B577B927D783}" destId="{E4D30F78-174F-415E-B00E-B7AA3442AA9D}" srcOrd="0" destOrd="0" presId="urn:microsoft.com/office/officeart/2018/5/layout/IconCircleLabelList"/>
    <dgm:cxn modelId="{DA609C7B-B5B8-41BC-B158-1453C43A17C1}" type="presParOf" srcId="{C175ACA2-7019-4A3E-B088-B577B927D783}" destId="{E2FC64E7-F4F8-4C49-B487-CBF09731FDE9}" srcOrd="1" destOrd="0" presId="urn:microsoft.com/office/officeart/2018/5/layout/IconCircleLabelList"/>
    <dgm:cxn modelId="{D84DE727-80A5-436A-B66F-6A139AF925D5}" type="presParOf" srcId="{C175ACA2-7019-4A3E-B088-B577B927D783}" destId="{65DBF3BB-7299-4ED3-8B91-FC461F0EAC13}" srcOrd="2" destOrd="0" presId="urn:microsoft.com/office/officeart/2018/5/layout/IconCircleLabelList"/>
    <dgm:cxn modelId="{C4F6A1DA-948F-42E7-82A1-5EBF37757340}" type="presParOf" srcId="{C175ACA2-7019-4A3E-B088-B577B927D783}" destId="{949B162A-5B67-4555-8863-0076D724ED87}" srcOrd="3" destOrd="0" presId="urn:microsoft.com/office/officeart/2018/5/layout/IconCircleLabelList"/>
    <dgm:cxn modelId="{2C1A209A-44FB-491D-99B1-E2622598DAEA}" type="presParOf" srcId="{8D6702BC-5122-4CDC-BC59-03E0ACCF0433}" destId="{43078975-6EEB-42F6-ADD6-40E183A7FDAD}" srcOrd="3" destOrd="0" presId="urn:microsoft.com/office/officeart/2018/5/layout/IconCircleLabelList"/>
    <dgm:cxn modelId="{7B21A0AE-737F-4FB1-9C62-DB58B645644E}" type="presParOf" srcId="{8D6702BC-5122-4CDC-BC59-03E0ACCF0433}" destId="{DEDFBE60-5588-4814-89E5-7103A6F4B12D}" srcOrd="4" destOrd="0" presId="urn:microsoft.com/office/officeart/2018/5/layout/IconCircleLabelList"/>
    <dgm:cxn modelId="{215DAF81-E4AA-4B52-892B-07D939989B94}" type="presParOf" srcId="{DEDFBE60-5588-4814-89E5-7103A6F4B12D}" destId="{BBD1D960-0FC3-42E1-AA57-E69590489873}" srcOrd="0" destOrd="0" presId="urn:microsoft.com/office/officeart/2018/5/layout/IconCircleLabelList"/>
    <dgm:cxn modelId="{1400D92C-A4E7-4609-8DEC-101400782846}" type="presParOf" srcId="{DEDFBE60-5588-4814-89E5-7103A6F4B12D}" destId="{EAD16175-27CB-412D-8F8A-19402FB18A77}" srcOrd="1" destOrd="0" presId="urn:microsoft.com/office/officeart/2018/5/layout/IconCircleLabelList"/>
    <dgm:cxn modelId="{ACE63680-68F0-4154-88CC-76369622B970}" type="presParOf" srcId="{DEDFBE60-5588-4814-89E5-7103A6F4B12D}" destId="{4744F41D-0E13-44C8-A3B1-DF02F4A9F7EF}" srcOrd="2" destOrd="0" presId="urn:microsoft.com/office/officeart/2018/5/layout/IconCircleLabelList"/>
    <dgm:cxn modelId="{24BDE754-10AC-4B4D-B586-47F7032A5CE8}" type="presParOf" srcId="{DEDFBE60-5588-4814-89E5-7103A6F4B12D}" destId="{EFBB6AAF-FD7F-4B1B-92BA-46E6162E7E4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80F5A9-E7EE-41C0-8221-96165DD27CC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6C2E99-3582-4285-9B48-6012DCC7D40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sz="2400" cap="none" baseline="0" dirty="0" err="1"/>
            <a:t>மற்றும்</a:t>
          </a:r>
          <a:r>
            <a:rPr lang="en-AU" sz="2400" cap="none" baseline="0" dirty="0"/>
            <a:t> </a:t>
          </a:r>
          <a:r>
            <a:rPr lang="en-AU" sz="2400" cap="none" baseline="0" dirty="0" err="1"/>
            <a:t>அந்தரங்கத்தன்மை</a:t>
          </a:r>
          <a:r>
            <a:rPr lang="en-AU" sz="2400" cap="none" baseline="0" dirty="0"/>
            <a:t> </a:t>
          </a:r>
          <a:r>
            <a:rPr lang="en-AU" sz="2400" cap="none" baseline="0" dirty="0" err="1"/>
            <a:t>அமைப்புகள்</a:t>
          </a:r>
          <a:endParaRPr lang="en-US" sz="2400" cap="none" baseline="0" dirty="0"/>
        </a:p>
      </dgm:t>
    </dgm:pt>
    <dgm:pt modelId="{61158084-A450-4C14-8DA6-39A1893850E1}" type="parTrans" cxnId="{C88C7E2D-095F-4899-A69C-4AD7F6F24B56}">
      <dgm:prSet/>
      <dgm:spPr/>
      <dgm:t>
        <a:bodyPr/>
        <a:lstStyle/>
        <a:p>
          <a:endParaRPr lang="en-US"/>
        </a:p>
      </dgm:t>
    </dgm:pt>
    <dgm:pt modelId="{FA4E1D6D-9320-45F5-B6F5-B9C90864B4AD}" type="sibTrans" cxnId="{C88C7E2D-095F-4899-A69C-4AD7F6F24B56}">
      <dgm:prSet/>
      <dgm:spPr/>
      <dgm:t>
        <a:bodyPr/>
        <a:lstStyle/>
        <a:p>
          <a:endParaRPr lang="en-US"/>
        </a:p>
      </dgm:t>
    </dgm:pt>
    <dgm:pt modelId="{1AA3871A-9697-4838-B29F-7578E8AA6A9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sz="2400" cap="none" baseline="0" dirty="0" err="1"/>
            <a:t>இணைய-வழியில்</a:t>
          </a:r>
          <a:r>
            <a:rPr lang="en-AU" sz="2400" cap="none" baseline="0" dirty="0"/>
            <a:t> </a:t>
          </a:r>
          <a:r>
            <a:rPr lang="en-AU" sz="2400" cap="none" baseline="0" dirty="0" err="1"/>
            <a:t>பாதுகாப்பாய்ப்</a:t>
          </a:r>
          <a:r>
            <a:rPr lang="en-AU" sz="2400" cap="none" baseline="0" dirty="0"/>
            <a:t>  </a:t>
          </a:r>
          <a:r>
            <a:rPr lang="en-AU" sz="2400" cap="none" baseline="0" dirty="0" err="1"/>
            <a:t>பொருட்கள்</a:t>
          </a:r>
          <a:r>
            <a:rPr lang="en-AU" sz="2400" cap="none" baseline="0" dirty="0"/>
            <a:t> </a:t>
          </a:r>
          <a:r>
            <a:rPr lang="en-AU" sz="2400" cap="none" baseline="0" dirty="0" err="1"/>
            <a:t>வாங்கல்</a:t>
          </a:r>
          <a:endParaRPr lang="en-US" sz="2400" cap="none" baseline="0" dirty="0"/>
        </a:p>
      </dgm:t>
    </dgm:pt>
    <dgm:pt modelId="{AE70ED0D-E201-4422-8372-0B2B0AD99327}" type="parTrans" cxnId="{2DF86816-90C5-40B0-9F27-8A5E33DAEEA2}">
      <dgm:prSet/>
      <dgm:spPr/>
      <dgm:t>
        <a:bodyPr/>
        <a:lstStyle/>
        <a:p>
          <a:endParaRPr lang="en-US"/>
        </a:p>
      </dgm:t>
    </dgm:pt>
    <dgm:pt modelId="{50E5C07C-3104-44C5-AAC8-5ED0B03893E3}" type="sibTrans" cxnId="{2DF86816-90C5-40B0-9F27-8A5E33DAEEA2}">
      <dgm:prSet/>
      <dgm:spPr/>
      <dgm:t>
        <a:bodyPr/>
        <a:lstStyle/>
        <a:p>
          <a:endParaRPr lang="en-US"/>
        </a:p>
      </dgm:t>
    </dgm:pt>
    <dgm:pt modelId="{531C96A5-8DAD-42C7-9530-10E3A915BBC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 sz="2400" cap="none" baseline="0" dirty="0" err="1"/>
            <a:t>உங்களைப்</a:t>
          </a:r>
          <a:r>
            <a:rPr lang="en-AU" sz="2400" cap="none" baseline="0" dirty="0"/>
            <a:t> </a:t>
          </a:r>
          <a:r>
            <a:rPr lang="en-AU" sz="2400" cap="none" baseline="0" dirty="0" err="1"/>
            <a:t>பற்றிய</a:t>
          </a:r>
          <a:r>
            <a:rPr lang="en-AU" sz="2400" cap="none" baseline="0" dirty="0"/>
            <a:t> </a:t>
          </a:r>
          <a:r>
            <a:rPr lang="en-AU" sz="2400" cap="none" baseline="0" dirty="0" err="1"/>
            <a:t>தகவல்களைப்</a:t>
          </a:r>
          <a:r>
            <a:rPr lang="en-AU" sz="2400" cap="none" baseline="0" dirty="0"/>
            <a:t> </a:t>
          </a:r>
          <a:r>
            <a:rPr lang="en-AU" sz="2400" cap="none" baseline="0" dirty="0" err="1"/>
            <a:t>பாதுகாத்துக்கொள்ளல்</a:t>
          </a:r>
          <a:endParaRPr lang="en-US" sz="2400" cap="none" baseline="0" dirty="0"/>
        </a:p>
      </dgm:t>
    </dgm:pt>
    <dgm:pt modelId="{39CDC299-93AA-4F5D-8BBB-FD18356C43F5}" type="parTrans" cxnId="{69CA627C-2A1B-4A60-A91D-C75D5FC4196A}">
      <dgm:prSet/>
      <dgm:spPr/>
      <dgm:t>
        <a:bodyPr/>
        <a:lstStyle/>
        <a:p>
          <a:endParaRPr lang="en-US"/>
        </a:p>
      </dgm:t>
    </dgm:pt>
    <dgm:pt modelId="{01131849-E54F-4630-876F-DFBD60EDF164}" type="sibTrans" cxnId="{69CA627C-2A1B-4A60-A91D-C75D5FC4196A}">
      <dgm:prSet/>
      <dgm:spPr/>
      <dgm:t>
        <a:bodyPr/>
        <a:lstStyle/>
        <a:p>
          <a:endParaRPr lang="en-US"/>
        </a:p>
      </dgm:t>
    </dgm:pt>
    <dgm:pt modelId="{18066DE1-E74F-4A32-AE9B-D01B774E4B37}" type="pres">
      <dgm:prSet presAssocID="{AD80F5A9-E7EE-41C0-8221-96165DD27CC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907D2CA-1E99-4CE9-91E4-887AF36F14B1}" type="pres">
      <dgm:prSet presAssocID="{B36C2E99-3582-4285-9B48-6012DCC7D40F}" presName="compNode" presStyleCnt="0"/>
      <dgm:spPr/>
    </dgm:pt>
    <dgm:pt modelId="{FBF2032A-1E66-455D-AE41-7B96EE103653}" type="pres">
      <dgm:prSet presAssocID="{B36C2E99-3582-4285-9B48-6012DCC7D40F}" presName="iconBgRect" presStyleLbl="bgShp" presStyleIdx="0" presStyleCnt="3"/>
      <dgm:spPr/>
    </dgm:pt>
    <dgm:pt modelId="{D31BF3A3-C589-4339-8838-9AC8825376BE}" type="pres">
      <dgm:prSet presAssocID="{B36C2E99-3582-4285-9B48-6012DCC7D40F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1B2E397-D480-4C90-B403-C79B479CDFF6}" type="pres">
      <dgm:prSet presAssocID="{B36C2E99-3582-4285-9B48-6012DCC7D40F}" presName="spaceRect" presStyleCnt="0"/>
      <dgm:spPr/>
    </dgm:pt>
    <dgm:pt modelId="{AC89B2EA-AE9A-4347-A0A8-39B0260A41B8}" type="pres">
      <dgm:prSet presAssocID="{B36C2E99-3582-4285-9B48-6012DCC7D40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FBA6B480-85EF-43FC-984D-E08C6EED230D}" type="pres">
      <dgm:prSet presAssocID="{FA4E1D6D-9320-45F5-B6F5-B9C90864B4AD}" presName="sibTrans" presStyleCnt="0"/>
      <dgm:spPr/>
    </dgm:pt>
    <dgm:pt modelId="{B37AF598-61C3-4776-9184-3A9143460800}" type="pres">
      <dgm:prSet presAssocID="{1AA3871A-9697-4838-B29F-7578E8AA6A9A}" presName="compNode" presStyleCnt="0"/>
      <dgm:spPr/>
    </dgm:pt>
    <dgm:pt modelId="{1B3AFEE0-2918-43FE-8A72-7ED0D5FBAF51}" type="pres">
      <dgm:prSet presAssocID="{1AA3871A-9697-4838-B29F-7578E8AA6A9A}" presName="iconBgRect" presStyleLbl="bgShp" presStyleIdx="1" presStyleCnt="3"/>
      <dgm:spPr/>
    </dgm:pt>
    <dgm:pt modelId="{97E79355-3B45-4B5D-85FE-EAA9CC70ACDB}" type="pres">
      <dgm:prSet presAssocID="{1AA3871A-9697-4838-B29F-7578E8AA6A9A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34B47EE2-A781-4FEA-BA82-F46ACD4E3ED5}" type="pres">
      <dgm:prSet presAssocID="{1AA3871A-9697-4838-B29F-7578E8AA6A9A}" presName="spaceRect" presStyleCnt="0"/>
      <dgm:spPr/>
    </dgm:pt>
    <dgm:pt modelId="{C724CF93-EF17-4534-AA46-7FE98C9FE563}" type="pres">
      <dgm:prSet presAssocID="{1AA3871A-9697-4838-B29F-7578E8AA6A9A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  <dgm:pt modelId="{4978775A-C20D-4983-B33F-EF189EA04D56}" type="pres">
      <dgm:prSet presAssocID="{50E5C07C-3104-44C5-AAC8-5ED0B03893E3}" presName="sibTrans" presStyleCnt="0"/>
      <dgm:spPr/>
    </dgm:pt>
    <dgm:pt modelId="{1962E1D3-132B-46BB-8441-5F4DFD401A97}" type="pres">
      <dgm:prSet presAssocID="{531C96A5-8DAD-42C7-9530-10E3A915BBC5}" presName="compNode" presStyleCnt="0"/>
      <dgm:spPr/>
    </dgm:pt>
    <dgm:pt modelId="{9A44E51F-408D-4CAF-B737-F3111FAFAB61}" type="pres">
      <dgm:prSet presAssocID="{531C96A5-8DAD-42C7-9530-10E3A915BBC5}" presName="iconBgRect" presStyleLbl="bgShp" presStyleIdx="2" presStyleCnt="3"/>
      <dgm:spPr/>
    </dgm:pt>
    <dgm:pt modelId="{CEDB9783-2BE5-42BD-8BAA-6181A57C1B40}" type="pres">
      <dgm:prSet presAssocID="{531C96A5-8DAD-42C7-9530-10E3A915BBC5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C3E00FB-A503-4B0B-898A-7EA76C741E86}" type="pres">
      <dgm:prSet presAssocID="{531C96A5-8DAD-42C7-9530-10E3A915BBC5}" presName="spaceRect" presStyleCnt="0"/>
      <dgm:spPr/>
    </dgm:pt>
    <dgm:pt modelId="{B1037801-B743-4873-B3C4-354BEC72544E}" type="pres">
      <dgm:prSet presAssocID="{531C96A5-8DAD-42C7-9530-10E3A915BBC5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88C7E2D-095F-4899-A69C-4AD7F6F24B56}" srcId="{AD80F5A9-E7EE-41C0-8221-96165DD27CC9}" destId="{B36C2E99-3582-4285-9B48-6012DCC7D40F}" srcOrd="0" destOrd="0" parTransId="{61158084-A450-4C14-8DA6-39A1893850E1}" sibTransId="{FA4E1D6D-9320-45F5-B6F5-B9C90864B4AD}"/>
    <dgm:cxn modelId="{E2EABF63-25C7-42D3-8A04-AB641D2DF143}" type="presOf" srcId="{531C96A5-8DAD-42C7-9530-10E3A915BBC5}" destId="{B1037801-B743-4873-B3C4-354BEC72544E}" srcOrd="0" destOrd="0" presId="urn:microsoft.com/office/officeart/2018/5/layout/IconCircleLabelList"/>
    <dgm:cxn modelId="{2DF86816-90C5-40B0-9F27-8A5E33DAEEA2}" srcId="{AD80F5A9-E7EE-41C0-8221-96165DD27CC9}" destId="{1AA3871A-9697-4838-B29F-7578E8AA6A9A}" srcOrd="1" destOrd="0" parTransId="{AE70ED0D-E201-4422-8372-0B2B0AD99327}" sibTransId="{50E5C07C-3104-44C5-AAC8-5ED0B03893E3}"/>
    <dgm:cxn modelId="{69CA627C-2A1B-4A60-A91D-C75D5FC4196A}" srcId="{AD80F5A9-E7EE-41C0-8221-96165DD27CC9}" destId="{531C96A5-8DAD-42C7-9530-10E3A915BBC5}" srcOrd="2" destOrd="0" parTransId="{39CDC299-93AA-4F5D-8BBB-FD18356C43F5}" sibTransId="{01131849-E54F-4630-876F-DFBD60EDF164}"/>
    <dgm:cxn modelId="{00D4162C-6583-4DA9-86CA-EF31E37F11A2}" type="presOf" srcId="{B36C2E99-3582-4285-9B48-6012DCC7D40F}" destId="{AC89B2EA-AE9A-4347-A0A8-39B0260A41B8}" srcOrd="0" destOrd="0" presId="urn:microsoft.com/office/officeart/2018/5/layout/IconCircleLabelList"/>
    <dgm:cxn modelId="{797A9909-2FAA-47D0-8091-DE18A42CBA1E}" type="presOf" srcId="{1AA3871A-9697-4838-B29F-7578E8AA6A9A}" destId="{C724CF93-EF17-4534-AA46-7FE98C9FE563}" srcOrd="0" destOrd="0" presId="urn:microsoft.com/office/officeart/2018/5/layout/IconCircleLabelList"/>
    <dgm:cxn modelId="{7858B312-B9CD-4501-AF22-DBA01FBEF19F}" type="presOf" srcId="{AD80F5A9-E7EE-41C0-8221-96165DD27CC9}" destId="{18066DE1-E74F-4A32-AE9B-D01B774E4B37}" srcOrd="0" destOrd="0" presId="urn:microsoft.com/office/officeart/2018/5/layout/IconCircleLabelList"/>
    <dgm:cxn modelId="{BB5002F3-5717-4B87-AD0B-414F55AC6331}" type="presParOf" srcId="{18066DE1-E74F-4A32-AE9B-D01B774E4B37}" destId="{9907D2CA-1E99-4CE9-91E4-887AF36F14B1}" srcOrd="0" destOrd="0" presId="urn:microsoft.com/office/officeart/2018/5/layout/IconCircleLabelList"/>
    <dgm:cxn modelId="{A139B304-4D12-4212-BF4B-42F47C64EC29}" type="presParOf" srcId="{9907D2CA-1E99-4CE9-91E4-887AF36F14B1}" destId="{FBF2032A-1E66-455D-AE41-7B96EE103653}" srcOrd="0" destOrd="0" presId="urn:microsoft.com/office/officeart/2018/5/layout/IconCircleLabelList"/>
    <dgm:cxn modelId="{D260C60B-5380-4B2C-AC85-2689AFCA48BC}" type="presParOf" srcId="{9907D2CA-1E99-4CE9-91E4-887AF36F14B1}" destId="{D31BF3A3-C589-4339-8838-9AC8825376BE}" srcOrd="1" destOrd="0" presId="urn:microsoft.com/office/officeart/2018/5/layout/IconCircleLabelList"/>
    <dgm:cxn modelId="{C4634E33-2B79-4B5B-8E8A-E770688A2218}" type="presParOf" srcId="{9907D2CA-1E99-4CE9-91E4-887AF36F14B1}" destId="{31B2E397-D480-4C90-B403-C79B479CDFF6}" srcOrd="2" destOrd="0" presId="urn:microsoft.com/office/officeart/2018/5/layout/IconCircleLabelList"/>
    <dgm:cxn modelId="{763723AB-1DFD-49CD-8E68-65CED4F183CF}" type="presParOf" srcId="{9907D2CA-1E99-4CE9-91E4-887AF36F14B1}" destId="{AC89B2EA-AE9A-4347-A0A8-39B0260A41B8}" srcOrd="3" destOrd="0" presId="urn:microsoft.com/office/officeart/2018/5/layout/IconCircleLabelList"/>
    <dgm:cxn modelId="{26353A31-FFD9-4E12-8F4D-B92869B93598}" type="presParOf" srcId="{18066DE1-E74F-4A32-AE9B-D01B774E4B37}" destId="{FBA6B480-85EF-43FC-984D-E08C6EED230D}" srcOrd="1" destOrd="0" presId="urn:microsoft.com/office/officeart/2018/5/layout/IconCircleLabelList"/>
    <dgm:cxn modelId="{FDEEA388-15B7-4952-81BF-3CBFA0D55CAF}" type="presParOf" srcId="{18066DE1-E74F-4A32-AE9B-D01B774E4B37}" destId="{B37AF598-61C3-4776-9184-3A9143460800}" srcOrd="2" destOrd="0" presId="urn:microsoft.com/office/officeart/2018/5/layout/IconCircleLabelList"/>
    <dgm:cxn modelId="{2D43FB6E-4BB0-4220-989E-DE1972F6875D}" type="presParOf" srcId="{B37AF598-61C3-4776-9184-3A9143460800}" destId="{1B3AFEE0-2918-43FE-8A72-7ED0D5FBAF51}" srcOrd="0" destOrd="0" presId="urn:microsoft.com/office/officeart/2018/5/layout/IconCircleLabelList"/>
    <dgm:cxn modelId="{1505EA39-3EAB-4A94-B50A-7217D3FAB1A8}" type="presParOf" srcId="{B37AF598-61C3-4776-9184-3A9143460800}" destId="{97E79355-3B45-4B5D-85FE-EAA9CC70ACDB}" srcOrd="1" destOrd="0" presId="urn:microsoft.com/office/officeart/2018/5/layout/IconCircleLabelList"/>
    <dgm:cxn modelId="{BED215F3-437E-4505-848D-3D9316E745CD}" type="presParOf" srcId="{B37AF598-61C3-4776-9184-3A9143460800}" destId="{34B47EE2-A781-4FEA-BA82-F46ACD4E3ED5}" srcOrd="2" destOrd="0" presId="urn:microsoft.com/office/officeart/2018/5/layout/IconCircleLabelList"/>
    <dgm:cxn modelId="{5952E2AD-8B0C-4A79-B78A-444E0DD6CEA9}" type="presParOf" srcId="{B37AF598-61C3-4776-9184-3A9143460800}" destId="{C724CF93-EF17-4534-AA46-7FE98C9FE563}" srcOrd="3" destOrd="0" presId="urn:microsoft.com/office/officeart/2018/5/layout/IconCircleLabelList"/>
    <dgm:cxn modelId="{4B6978F5-3F3B-4B2C-BF7C-1CC473D4A5F9}" type="presParOf" srcId="{18066DE1-E74F-4A32-AE9B-D01B774E4B37}" destId="{4978775A-C20D-4983-B33F-EF189EA04D56}" srcOrd="3" destOrd="0" presId="urn:microsoft.com/office/officeart/2018/5/layout/IconCircleLabelList"/>
    <dgm:cxn modelId="{A1BF9257-1E1E-4F7A-BBDC-FA4DAFE2C189}" type="presParOf" srcId="{18066DE1-E74F-4A32-AE9B-D01B774E4B37}" destId="{1962E1D3-132B-46BB-8441-5F4DFD401A97}" srcOrd="4" destOrd="0" presId="urn:microsoft.com/office/officeart/2018/5/layout/IconCircleLabelList"/>
    <dgm:cxn modelId="{42DA6C32-9D5F-4998-8F5C-0FBD8EEAFCC9}" type="presParOf" srcId="{1962E1D3-132B-46BB-8441-5F4DFD401A97}" destId="{9A44E51F-408D-4CAF-B737-F3111FAFAB61}" srcOrd="0" destOrd="0" presId="urn:microsoft.com/office/officeart/2018/5/layout/IconCircleLabelList"/>
    <dgm:cxn modelId="{E50288FE-EB51-4BC5-BE9B-E24BD6C0CB10}" type="presParOf" srcId="{1962E1D3-132B-46BB-8441-5F4DFD401A97}" destId="{CEDB9783-2BE5-42BD-8BAA-6181A57C1B40}" srcOrd="1" destOrd="0" presId="urn:microsoft.com/office/officeart/2018/5/layout/IconCircleLabelList"/>
    <dgm:cxn modelId="{F36736A2-F7A9-4801-A2DB-9B6CD3D82AB6}" type="presParOf" srcId="{1962E1D3-132B-46BB-8441-5F4DFD401A97}" destId="{EC3E00FB-A503-4B0B-898A-7EA76C741E86}" srcOrd="2" destOrd="0" presId="urn:microsoft.com/office/officeart/2018/5/layout/IconCircleLabelList"/>
    <dgm:cxn modelId="{23EF7C03-E109-4B29-9EAC-2DCF33498C3D}" type="presParOf" srcId="{1962E1D3-132B-46BB-8441-5F4DFD401A97}" destId="{B1037801-B743-4873-B3C4-354BEC72544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E38AD-3FC6-45D0-B34E-688141C95EFF}">
      <dsp:nvSpPr>
        <dsp:cNvPr id="0" name=""/>
        <dsp:cNvSpPr/>
      </dsp:nvSpPr>
      <dsp:spPr>
        <a:xfrm>
          <a:off x="1212569" y="453030"/>
          <a:ext cx="1300252" cy="13002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DBFF0-F1C7-4CC1-9F31-27B0ADBBBE88}">
      <dsp:nvSpPr>
        <dsp:cNvPr id="0" name=""/>
        <dsp:cNvSpPr/>
      </dsp:nvSpPr>
      <dsp:spPr>
        <a:xfrm>
          <a:off x="417971" y="2109919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err="1">
              <a:latin typeface="Kanit (Body)"/>
            </a:rPr>
            <a:t>இணையம்</a:t>
          </a:r>
          <a:r>
            <a:rPr lang="en-AU" sz="1400" kern="1200" dirty="0">
              <a:latin typeface="Kanit (Body)"/>
            </a:rPr>
            <a:t> </a:t>
          </a:r>
          <a:r>
            <a:rPr lang="en-AU" sz="1400" kern="1200" dirty="0" err="1">
              <a:latin typeface="Kanit (Body)"/>
            </a:rPr>
            <a:t>என்றால்</a:t>
          </a:r>
          <a:r>
            <a:rPr lang="en-AU" sz="1400" kern="1200" dirty="0">
              <a:latin typeface="Kanit (Body)"/>
            </a:rPr>
            <a:t> </a:t>
          </a:r>
          <a:r>
            <a:rPr lang="en-AU" sz="1400" kern="1200" dirty="0" err="1">
              <a:latin typeface="Kanit (Body)"/>
            </a:rPr>
            <a:t>என்ன</a:t>
          </a:r>
          <a:r>
            <a:rPr lang="en-AU" sz="1400" kern="1200" dirty="0">
              <a:latin typeface="Kanit (Body)"/>
            </a:rPr>
            <a:t> </a:t>
          </a:r>
          <a:r>
            <a:rPr lang="en-AU" sz="1400" kern="1200" dirty="0" err="1">
              <a:latin typeface="Kanit (Body)"/>
            </a:rPr>
            <a:t>அர்த்தம்</a:t>
          </a:r>
          <a:r>
            <a:rPr lang="en-AU" sz="1400" kern="1200" dirty="0">
              <a:latin typeface="Kanit (Body)"/>
            </a:rPr>
            <a:t>? </a:t>
          </a:r>
          <a:endParaRPr lang="en-US" sz="1400" kern="1200" dirty="0">
            <a:latin typeface="Kanit (Body)"/>
          </a:endParaRPr>
        </a:p>
      </dsp:txBody>
      <dsp:txXfrm>
        <a:off x="417971" y="2109919"/>
        <a:ext cx="2889450" cy="720000"/>
      </dsp:txXfrm>
    </dsp:sp>
    <dsp:sp modelId="{A8FDBED9-1FA7-4A06-B2D2-6A82CC605E2A}">
      <dsp:nvSpPr>
        <dsp:cNvPr id="0" name=""/>
        <dsp:cNvSpPr/>
      </dsp:nvSpPr>
      <dsp:spPr>
        <a:xfrm>
          <a:off x="4607673" y="453030"/>
          <a:ext cx="1300252" cy="130025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3C6B6-CF08-4A73-A5A1-821EBB88D088}">
      <dsp:nvSpPr>
        <dsp:cNvPr id="0" name=""/>
        <dsp:cNvSpPr/>
      </dsp:nvSpPr>
      <dsp:spPr>
        <a:xfrm>
          <a:off x="3813075" y="2109919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err="1">
              <a:latin typeface="Kanit (Body)"/>
            </a:rPr>
            <a:t>தேவைப்படுவது</a:t>
          </a:r>
          <a:r>
            <a:rPr lang="en-AU" sz="1400" kern="1200" dirty="0">
              <a:latin typeface="Kanit (Body)"/>
            </a:rPr>
            <a:t> (</a:t>
          </a:r>
          <a:r>
            <a:rPr lang="en-AU" sz="1400" kern="1200" dirty="0" err="1">
              <a:latin typeface="Kanit (Body)"/>
            </a:rPr>
            <a:t>சாதனம்</a:t>
          </a:r>
          <a:r>
            <a:rPr lang="en-AU" sz="1400" kern="1200" dirty="0">
              <a:latin typeface="Kanit (Body)"/>
            </a:rPr>
            <a:t> </a:t>
          </a:r>
          <a:r>
            <a:rPr lang="en-AU" sz="1400" kern="1200" dirty="0" err="1">
              <a:latin typeface="Kanit (Body)"/>
            </a:rPr>
            <a:t>ஒன்று</a:t>
          </a:r>
          <a:r>
            <a:rPr lang="en-AU" sz="1400" kern="1200" dirty="0">
              <a:latin typeface="Kanit (Body)"/>
            </a:rPr>
            <a:t> </a:t>
          </a:r>
          <a:r>
            <a:rPr lang="en-AU" sz="1400" kern="1200" dirty="0" err="1">
              <a:latin typeface="Kanit (Body)"/>
            </a:rPr>
            <a:t>மற்றும்</a:t>
          </a:r>
          <a:r>
            <a:rPr lang="en-AU" sz="1400" kern="1200" dirty="0">
              <a:latin typeface="Kanit (Body)"/>
            </a:rPr>
            <a:t> </a:t>
          </a:r>
          <a:r>
            <a:rPr lang="en-AU" sz="1400" kern="1200" dirty="0" err="1">
              <a:latin typeface="Kanit (Body)"/>
            </a:rPr>
            <a:t>இன்ண்ட்டெர்நெட்</a:t>
          </a:r>
          <a:r>
            <a:rPr lang="en-AU" sz="1400" kern="1200" dirty="0">
              <a:latin typeface="Kanit (Body)"/>
            </a:rPr>
            <a:t>  </a:t>
          </a:r>
          <a:r>
            <a:rPr lang="en-AU" sz="1400" kern="1200" dirty="0" err="1">
              <a:latin typeface="Kanit (Body)"/>
            </a:rPr>
            <a:t>இணைப்பு</a:t>
          </a:r>
          <a:r>
            <a:rPr lang="en-AU" sz="1400" kern="1200" dirty="0">
              <a:latin typeface="Kanit (Body)"/>
            </a:rPr>
            <a:t>)</a:t>
          </a:r>
          <a:endParaRPr lang="en-US" sz="1400" kern="1200" dirty="0">
            <a:latin typeface="Kanit (Body)"/>
          </a:endParaRPr>
        </a:p>
      </dsp:txBody>
      <dsp:txXfrm>
        <a:off x="3813075" y="2109919"/>
        <a:ext cx="2889450" cy="720000"/>
      </dsp:txXfrm>
    </dsp:sp>
    <dsp:sp modelId="{04378CDC-33C8-47C5-BEE1-1BBDA30E6621}">
      <dsp:nvSpPr>
        <dsp:cNvPr id="0" name=""/>
        <dsp:cNvSpPr/>
      </dsp:nvSpPr>
      <dsp:spPr>
        <a:xfrm>
          <a:off x="8002777" y="453030"/>
          <a:ext cx="1300252" cy="130025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C1E45-6E43-4C65-9D78-48A7CB05B6CC}">
      <dsp:nvSpPr>
        <dsp:cNvPr id="0" name=""/>
        <dsp:cNvSpPr/>
      </dsp:nvSpPr>
      <dsp:spPr>
        <a:xfrm>
          <a:off x="7208178" y="2109919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err="1">
              <a:latin typeface="Kanit (Body)"/>
            </a:rPr>
            <a:t>இண்ட்டெர்</a:t>
          </a:r>
          <a:r>
            <a:rPr lang="en-AU" sz="1400" kern="1200" dirty="0">
              <a:latin typeface="Kanit (Body)"/>
            </a:rPr>
            <a:t> </a:t>
          </a:r>
          <a:r>
            <a:rPr lang="en-AU" sz="1400" kern="1200" dirty="0" err="1">
              <a:latin typeface="Kanit (Body)"/>
            </a:rPr>
            <a:t>நெட்</a:t>
          </a:r>
          <a:r>
            <a:rPr lang="en-AU" sz="1400" kern="1200" dirty="0">
              <a:latin typeface="Kanit (Body)"/>
            </a:rPr>
            <a:t>’-</a:t>
          </a:r>
          <a:r>
            <a:rPr lang="en-AU" sz="1400" kern="1200" dirty="0" err="1">
              <a:latin typeface="Kanit (Body)"/>
            </a:rPr>
            <a:t>உடன்</a:t>
          </a:r>
          <a:r>
            <a:rPr lang="en-AU" sz="1400" kern="1200" dirty="0">
              <a:latin typeface="Kanit (Body)"/>
            </a:rPr>
            <a:t> </a:t>
          </a:r>
          <a:r>
            <a:rPr lang="en-AU" sz="1400" kern="1200" dirty="0" err="1">
              <a:latin typeface="Kanit (Body)"/>
            </a:rPr>
            <a:t>இணைப்பை</a:t>
          </a:r>
          <a:r>
            <a:rPr lang="en-AU" sz="1400" kern="1200" dirty="0">
              <a:latin typeface="Kanit (Body)"/>
            </a:rPr>
            <a:t> </a:t>
          </a:r>
          <a:r>
            <a:rPr lang="en-AU" sz="1400" kern="1200" dirty="0" err="1">
              <a:latin typeface="Kanit (Body)"/>
            </a:rPr>
            <a:t>ஏற்படுத்திக்கொள்வது</a:t>
          </a:r>
          <a:r>
            <a:rPr lang="en-AU" sz="1400" kern="1200" dirty="0">
              <a:latin typeface="Kanit (Body)"/>
            </a:rPr>
            <a:t> </a:t>
          </a:r>
          <a:r>
            <a:rPr lang="en-AU" sz="1400" kern="1200" dirty="0" err="1">
              <a:latin typeface="Kanit (Body)"/>
            </a:rPr>
            <a:t>எப்படி</a:t>
          </a:r>
          <a:r>
            <a:rPr lang="en-AU" sz="1400" kern="1200" dirty="0">
              <a:latin typeface="Kanit (Body)"/>
            </a:rPr>
            <a:t> </a:t>
          </a:r>
          <a:endParaRPr lang="en-US" sz="1400" kern="1200" dirty="0">
            <a:latin typeface="Kanit (Body)"/>
          </a:endParaRPr>
        </a:p>
      </dsp:txBody>
      <dsp:txXfrm>
        <a:off x="7208178" y="2109919"/>
        <a:ext cx="28894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7392-E7B9-4CEA-91B9-3A16BA64980E}">
      <dsp:nvSpPr>
        <dsp:cNvPr id="0" name=""/>
        <dsp:cNvSpPr/>
      </dsp:nvSpPr>
      <dsp:spPr>
        <a:xfrm>
          <a:off x="2651034" y="1238"/>
          <a:ext cx="1074410" cy="107441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04202-03CF-40F1-84F2-A09657B753E3}">
      <dsp:nvSpPr>
        <dsp:cNvPr id="0" name=""/>
        <dsp:cNvSpPr/>
      </dsp:nvSpPr>
      <dsp:spPr>
        <a:xfrm>
          <a:off x="2880007" y="230210"/>
          <a:ext cx="616464" cy="6164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35E8-5D09-4B86-BAE9-CE6AB621A7DF}">
      <dsp:nvSpPr>
        <dsp:cNvPr id="0" name=""/>
        <dsp:cNvSpPr/>
      </dsp:nvSpPr>
      <dsp:spPr>
        <a:xfrm>
          <a:off x="2307575" y="1410300"/>
          <a:ext cx="1761328" cy="1871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kern="1200" cap="none" baseline="0" dirty="0"/>
            <a:t>‘</a:t>
          </a:r>
          <a:r>
            <a:rPr lang="en-US" sz="2000" kern="1200" cap="none" baseline="0" dirty="0" err="1"/>
            <a:t>ப்ரௌசர்</a:t>
          </a:r>
          <a:r>
            <a:rPr lang="en-US" sz="2000" kern="1200" cap="none" baseline="0" dirty="0"/>
            <a:t>’ (</a:t>
          </a:r>
          <a:r>
            <a:rPr lang="en-US" sz="2000" kern="1200" cap="none" baseline="0" dirty="0" err="1"/>
            <a:t>வலை-உலாவி</a:t>
          </a:r>
          <a:r>
            <a:rPr lang="en-US" sz="2000" kern="1200" cap="none" baseline="0" dirty="0"/>
            <a:t>) </a:t>
          </a:r>
          <a:r>
            <a:rPr lang="en-US" sz="2000" kern="1200" cap="none" baseline="0" dirty="0" err="1"/>
            <a:t>ஒன்றைப்</a:t>
          </a:r>
          <a:r>
            <a:rPr lang="en-US" sz="2000" kern="1200" cap="none" baseline="0" dirty="0"/>
            <a:t> </a:t>
          </a:r>
          <a:r>
            <a:rPr lang="en-US" sz="2000" kern="1200" cap="none" baseline="0" dirty="0" err="1"/>
            <a:t>பாவித்தல்</a:t>
          </a:r>
          <a:endParaRPr lang="en-US" sz="2000" kern="1200" cap="none" baseline="0" dirty="0"/>
        </a:p>
      </dsp:txBody>
      <dsp:txXfrm>
        <a:off x="2307575" y="1410300"/>
        <a:ext cx="1761328" cy="1871411"/>
      </dsp:txXfrm>
    </dsp:sp>
    <dsp:sp modelId="{E4D30F78-174F-415E-B00E-B7AA3442AA9D}">
      <dsp:nvSpPr>
        <dsp:cNvPr id="0" name=""/>
        <dsp:cNvSpPr/>
      </dsp:nvSpPr>
      <dsp:spPr>
        <a:xfrm>
          <a:off x="4720594" y="1238"/>
          <a:ext cx="1074410" cy="107441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64E7-F4F8-4C49-B487-CBF09731FDE9}">
      <dsp:nvSpPr>
        <dsp:cNvPr id="0" name=""/>
        <dsp:cNvSpPr/>
      </dsp:nvSpPr>
      <dsp:spPr>
        <a:xfrm>
          <a:off x="4949567" y="230210"/>
          <a:ext cx="616464" cy="61646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B162A-5B67-4555-8863-0076D724ED87}">
      <dsp:nvSpPr>
        <dsp:cNvPr id="0" name=""/>
        <dsp:cNvSpPr/>
      </dsp:nvSpPr>
      <dsp:spPr>
        <a:xfrm>
          <a:off x="4377135" y="1410300"/>
          <a:ext cx="1761328" cy="1871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b="0" i="0" kern="1200" cap="none" baseline="0" dirty="0" err="1"/>
            <a:t>தகவல்</a:t>
          </a:r>
          <a:r>
            <a:rPr lang="en-US" sz="2000" b="0" i="0" kern="1200" cap="none" baseline="0" dirty="0"/>
            <a:t> </a:t>
          </a:r>
          <a:r>
            <a:rPr lang="en-US" sz="2000" b="0" i="0" kern="1200" cap="none" baseline="0" dirty="0" err="1"/>
            <a:t>தேடல்</a:t>
          </a:r>
          <a:endParaRPr lang="en-US" sz="2000" kern="1200" cap="none" baseline="0" dirty="0"/>
        </a:p>
      </dsp:txBody>
      <dsp:txXfrm>
        <a:off x="4377135" y="1410300"/>
        <a:ext cx="1761328" cy="1871411"/>
      </dsp:txXfrm>
    </dsp:sp>
    <dsp:sp modelId="{BBD1D960-0FC3-42E1-AA57-E69590489873}">
      <dsp:nvSpPr>
        <dsp:cNvPr id="0" name=""/>
        <dsp:cNvSpPr/>
      </dsp:nvSpPr>
      <dsp:spPr>
        <a:xfrm>
          <a:off x="6790155" y="1238"/>
          <a:ext cx="1074410" cy="107441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16175-27CB-412D-8F8A-19402FB18A77}">
      <dsp:nvSpPr>
        <dsp:cNvPr id="0" name=""/>
        <dsp:cNvSpPr/>
      </dsp:nvSpPr>
      <dsp:spPr>
        <a:xfrm>
          <a:off x="7019128" y="230210"/>
          <a:ext cx="616464" cy="61646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B6AAF-FD7F-4B1B-92BA-46E6162E7E47}">
      <dsp:nvSpPr>
        <dsp:cNvPr id="0" name=""/>
        <dsp:cNvSpPr/>
      </dsp:nvSpPr>
      <dsp:spPr>
        <a:xfrm>
          <a:off x="6446696" y="1410300"/>
          <a:ext cx="1761328" cy="1871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000" b="0" i="0" kern="1200" cap="none" baseline="0" dirty="0" err="1"/>
            <a:t>வலைத்தலங்கள்</a:t>
          </a:r>
          <a:endParaRPr lang="en-US" sz="2000" kern="1200" cap="none" baseline="0" dirty="0"/>
        </a:p>
      </dsp:txBody>
      <dsp:txXfrm>
        <a:off x="6446696" y="1410300"/>
        <a:ext cx="1761328" cy="1871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2032A-1E66-455D-AE41-7B96EE103653}">
      <dsp:nvSpPr>
        <dsp:cNvPr id="0" name=""/>
        <dsp:cNvSpPr/>
      </dsp:nvSpPr>
      <dsp:spPr>
        <a:xfrm>
          <a:off x="2679651" y="154"/>
          <a:ext cx="1062615" cy="106261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BF3A3-C589-4339-8838-9AC8825376BE}">
      <dsp:nvSpPr>
        <dsp:cNvPr id="0" name=""/>
        <dsp:cNvSpPr/>
      </dsp:nvSpPr>
      <dsp:spPr>
        <a:xfrm>
          <a:off x="2906110" y="226613"/>
          <a:ext cx="609697" cy="6096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9B2EA-AE9A-4347-A0A8-39B0260A41B8}">
      <dsp:nvSpPr>
        <dsp:cNvPr id="0" name=""/>
        <dsp:cNvSpPr/>
      </dsp:nvSpPr>
      <dsp:spPr>
        <a:xfrm>
          <a:off x="2339963" y="1393748"/>
          <a:ext cx="1741992" cy="3054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2400" kern="1200" cap="none" baseline="0" dirty="0" err="1"/>
            <a:t>மற்றும்</a:t>
          </a:r>
          <a:r>
            <a:rPr lang="en-AU" sz="2400" kern="1200" cap="none" baseline="0" dirty="0"/>
            <a:t> </a:t>
          </a:r>
          <a:r>
            <a:rPr lang="en-AU" sz="2400" kern="1200" cap="none" baseline="0" dirty="0" err="1"/>
            <a:t>அந்தரங்கத்தன்மை</a:t>
          </a:r>
          <a:r>
            <a:rPr lang="en-AU" sz="2400" kern="1200" cap="none" baseline="0" dirty="0"/>
            <a:t> </a:t>
          </a:r>
          <a:r>
            <a:rPr lang="en-AU" sz="2400" kern="1200" cap="none" baseline="0" dirty="0" err="1"/>
            <a:t>அமைப்புகள்</a:t>
          </a:r>
          <a:endParaRPr lang="en-US" sz="2400" kern="1200" cap="none" baseline="0" dirty="0"/>
        </a:p>
      </dsp:txBody>
      <dsp:txXfrm>
        <a:off x="2339963" y="1393748"/>
        <a:ext cx="1741992" cy="3054272"/>
      </dsp:txXfrm>
    </dsp:sp>
    <dsp:sp modelId="{1B3AFEE0-2918-43FE-8A72-7ED0D5FBAF51}">
      <dsp:nvSpPr>
        <dsp:cNvPr id="0" name=""/>
        <dsp:cNvSpPr/>
      </dsp:nvSpPr>
      <dsp:spPr>
        <a:xfrm>
          <a:off x="4726492" y="154"/>
          <a:ext cx="1062615" cy="106261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79355-3B45-4B5D-85FE-EAA9CC70ACDB}">
      <dsp:nvSpPr>
        <dsp:cNvPr id="0" name=""/>
        <dsp:cNvSpPr/>
      </dsp:nvSpPr>
      <dsp:spPr>
        <a:xfrm>
          <a:off x="4952951" y="226613"/>
          <a:ext cx="609697" cy="6096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4CF93-EF17-4534-AA46-7FE98C9FE563}">
      <dsp:nvSpPr>
        <dsp:cNvPr id="0" name=""/>
        <dsp:cNvSpPr/>
      </dsp:nvSpPr>
      <dsp:spPr>
        <a:xfrm>
          <a:off x="4386803" y="1393748"/>
          <a:ext cx="1741992" cy="3054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2400" kern="1200" cap="none" baseline="0" dirty="0" err="1"/>
            <a:t>இணைய-வழியில்</a:t>
          </a:r>
          <a:r>
            <a:rPr lang="en-AU" sz="2400" kern="1200" cap="none" baseline="0" dirty="0"/>
            <a:t> </a:t>
          </a:r>
          <a:r>
            <a:rPr lang="en-AU" sz="2400" kern="1200" cap="none" baseline="0" dirty="0" err="1"/>
            <a:t>பாதுகாப்பாய்ப்</a:t>
          </a:r>
          <a:r>
            <a:rPr lang="en-AU" sz="2400" kern="1200" cap="none" baseline="0" dirty="0"/>
            <a:t>  </a:t>
          </a:r>
          <a:r>
            <a:rPr lang="en-AU" sz="2400" kern="1200" cap="none" baseline="0" dirty="0" err="1"/>
            <a:t>பொருட்கள்</a:t>
          </a:r>
          <a:r>
            <a:rPr lang="en-AU" sz="2400" kern="1200" cap="none" baseline="0" dirty="0"/>
            <a:t> </a:t>
          </a:r>
          <a:r>
            <a:rPr lang="en-AU" sz="2400" kern="1200" cap="none" baseline="0" dirty="0" err="1"/>
            <a:t>வாங்கல்</a:t>
          </a:r>
          <a:endParaRPr lang="en-US" sz="2400" kern="1200" cap="none" baseline="0" dirty="0"/>
        </a:p>
      </dsp:txBody>
      <dsp:txXfrm>
        <a:off x="4386803" y="1393748"/>
        <a:ext cx="1741992" cy="3054272"/>
      </dsp:txXfrm>
    </dsp:sp>
    <dsp:sp modelId="{9A44E51F-408D-4CAF-B737-F3111FAFAB61}">
      <dsp:nvSpPr>
        <dsp:cNvPr id="0" name=""/>
        <dsp:cNvSpPr/>
      </dsp:nvSpPr>
      <dsp:spPr>
        <a:xfrm>
          <a:off x="6773333" y="154"/>
          <a:ext cx="1062615" cy="106261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B9783-2BE5-42BD-8BAA-6181A57C1B40}">
      <dsp:nvSpPr>
        <dsp:cNvPr id="0" name=""/>
        <dsp:cNvSpPr/>
      </dsp:nvSpPr>
      <dsp:spPr>
        <a:xfrm>
          <a:off x="6999792" y="226613"/>
          <a:ext cx="609697" cy="6096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37801-B743-4873-B3C4-354BEC72544E}">
      <dsp:nvSpPr>
        <dsp:cNvPr id="0" name=""/>
        <dsp:cNvSpPr/>
      </dsp:nvSpPr>
      <dsp:spPr>
        <a:xfrm>
          <a:off x="6433644" y="1393748"/>
          <a:ext cx="1741992" cy="3054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AU" sz="2400" kern="1200" cap="none" baseline="0" dirty="0" err="1"/>
            <a:t>உங்களைப்</a:t>
          </a:r>
          <a:r>
            <a:rPr lang="en-AU" sz="2400" kern="1200" cap="none" baseline="0" dirty="0"/>
            <a:t> </a:t>
          </a:r>
          <a:r>
            <a:rPr lang="en-AU" sz="2400" kern="1200" cap="none" baseline="0" dirty="0" err="1"/>
            <a:t>பற்றிய</a:t>
          </a:r>
          <a:r>
            <a:rPr lang="en-AU" sz="2400" kern="1200" cap="none" baseline="0" dirty="0"/>
            <a:t> </a:t>
          </a:r>
          <a:r>
            <a:rPr lang="en-AU" sz="2400" kern="1200" cap="none" baseline="0" dirty="0" err="1"/>
            <a:t>தகவல்களைப்</a:t>
          </a:r>
          <a:r>
            <a:rPr lang="en-AU" sz="2400" kern="1200" cap="none" baseline="0" dirty="0"/>
            <a:t> </a:t>
          </a:r>
          <a:r>
            <a:rPr lang="en-AU" sz="2400" kern="1200" cap="none" baseline="0" dirty="0" err="1"/>
            <a:t>பாதுகாத்துக்கொள்ளல்</a:t>
          </a:r>
          <a:endParaRPr lang="en-US" sz="2400" kern="1200" cap="none" baseline="0" dirty="0"/>
        </a:p>
      </dsp:txBody>
      <dsp:txXfrm>
        <a:off x="6433644" y="1393748"/>
        <a:ext cx="1741992" cy="3054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Youth Involvement Council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WA Digital Inclusion Project – CRC Champion - Pilot - Training. digitalinclusion@wacoss.org.au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Youth Involvement Council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WA Digital Inclusion Project – Project CRC Champion - Pilot - Training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95228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/>
              <a:t>Discuss the things on this list that were not found – or anything else that a participant suggests.</a:t>
            </a:r>
          </a:p>
        </p:txBody>
      </p:sp>
    </p:spTree>
    <p:extLst>
      <p:ext uri="{BB962C8B-B14F-4D97-AF65-F5344CB8AC3E}">
        <p14:creationId xmlns:p14="http://schemas.microsoft.com/office/powerpoint/2010/main" val="323550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2000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710394"/>
            <a:ext cx="5953124" cy="3908614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none" baseline="0" dirty="0"/>
              <a:t>‘</a:t>
            </a:r>
            <a:r>
              <a:rPr lang="en-US" sz="1200" b="1" cap="none" baseline="0" dirty="0" err="1"/>
              <a:t>வெப்-ப்ரௌசர்</a:t>
            </a:r>
            <a:r>
              <a:rPr lang="en-US" sz="1200" b="1" cap="none" baseline="0" dirty="0"/>
              <a:t>’ (</a:t>
            </a:r>
            <a:r>
              <a:rPr lang="en-US" sz="1200" b="1" cap="none" baseline="0" dirty="0" err="1"/>
              <a:t>வலை-உலாவி</a:t>
            </a:r>
            <a:r>
              <a:rPr lang="en-US" sz="1200" b="1" cap="none" baseline="0" dirty="0"/>
              <a:t>) </a:t>
            </a:r>
            <a:r>
              <a:rPr lang="en-US" sz="1200" b="1" cap="none" baseline="0" dirty="0" err="1"/>
              <a:t>ஒன்றைப்</a:t>
            </a:r>
            <a:r>
              <a:rPr lang="en-US" sz="1200" b="1" cap="none" baseline="0" dirty="0"/>
              <a:t> </a:t>
            </a:r>
            <a:r>
              <a:rPr lang="en-US" sz="1200" b="1" cap="none" baseline="0" dirty="0" err="1"/>
              <a:t>பாவித்தல்</a:t>
            </a:r>
            <a:r>
              <a:rPr lang="en-US" sz="1200" b="1" cap="none" baseline="0" dirty="0"/>
              <a:t>: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ப்ரௌசர்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பாவிப்பதில்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இருந்து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துவங்குங்கள்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ப்ரௌசர்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வலை-உலாவி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இண்ட்டெர்நெட்-இல்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பார்வையிட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உதவும்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செயலியாகும்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க்ரோம்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’,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ஃபைர்ஃபாக்ஸ்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சஃபாரி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ஆகியன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ப்ரௌசர்’கள்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வலை-உலாவி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திறக்க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சாதனத்தில்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சின்னத்தைக்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கண்டுபிடித்து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சொடுக்குங்கள்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திறந்தவுடன்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முகவரியை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விடயத்தைக்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சொற்களை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மேலேயுள்ள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முகவரிப்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பெட்டியில்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அச்சிடுங்கள்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உதாரணத்திற்கு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ஏ.பீ.சீ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செய்திகள்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(ABC News )–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வலைத்தலத்திற்குச்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செல்ல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விரும்பினால்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முகவரியை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உள்ளிடுவதற்கான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பெட்டியில்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'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www.abc.net.au</a:t>
            </a:r>
            <a:r>
              <a:rPr lang="en-US" b="0" i="0" dirty="0">
                <a:solidFill>
                  <a:srgbClr val="242424"/>
                </a:solidFill>
                <a:effectLst/>
              </a:rPr>
              <a:t>'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அச்சிட்டு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‘Enter’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நுழைக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அழுத்துங்கள்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வெப்-ப்ரௌசர்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வலை-உலாவி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யாராவது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பாவித்திருக்கிறீர்களா</a:t>
            </a:r>
            <a:r>
              <a:rPr lang="en-US" b="0" i="0" dirty="0">
                <a:solidFill>
                  <a:srgbClr val="242424"/>
                </a:solidFill>
                <a:effectLst/>
              </a:rPr>
              <a:t>?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அனுபவம்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எப்படி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இருந்தது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?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தகவல்களைத்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தேடல்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அடுத்ததாக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தேடுவதைப்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பேசுங்கள்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இணையத்தில்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(Google)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பிங்க்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(Bing)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தேடல்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இயந்திரங்களைப்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ஏதாவதொரு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விடயத்தைத்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கேள்வியை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முக்கியமான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வார்த்தைகளை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தேடல்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பெட்டி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(search bar)-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க்குள்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அச்சிட்டு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‘Enter’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நுழைக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அழுத்துங்கள்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தேவைப்படும்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பட்டியல்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தேடல்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இயந்திரம்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காண்பிக்கும்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உதாரணத்திற்கு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ஸ்பகாட்டி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போலனெய்ஸ்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(spaghetti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bolognese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உணவை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சமைப்பதற்கான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செய்முறையைக்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கண்டுபிடிக்க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விரும்பினால்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ஸ்பகாட்டி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போலனெய்ஸ்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செய்முறை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('spaghetti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bolognese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recipe')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தேடல்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பெட்டி-க்குள்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அச்சிடலாம்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இதற்கு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முன்பு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மாதிரியான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விடயங்களை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இணையத்தில்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தேடியிருக்கிறீர்கள்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?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வலைத்தலங்கள்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கடைசியாக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சில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அவற்றை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எதற்காகப்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பார்க்கலாம்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வாருங்கள்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கார்டியன்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(The Guardian)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மிகச்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சமீபத்திய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செய்திகளை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வாசிக்கலாம்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முகநூல்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(Facebook)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இன்ஸ்ட்டக்ராம்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(Instagram)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சமூக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ஊடக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மற்றவர்களுடன்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தொடர்பில்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உதவும்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மை-கவ்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அரசாங்க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மெடிகெயர்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செண்ட்டர்லிங்க்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சேவைகளை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அணுக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அனுமதிக்கும்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ஈ-பே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(eBay)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ஆமஸான்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(Amazon)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பொருள்-வாங்கல்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இணையவழியில்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பொருட்களை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வாங்க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அனுமதிக்கும்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சில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உதாரணங்களாகும்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கிட்டத்தட்ட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நினைக்கும்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எவ்வொரு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விடயத்திற்குமான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!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கேள்விப்பட்டுள்ள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முன்பு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பாவித்துள்ள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சில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?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7734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2889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799294"/>
            <a:ext cx="5953124" cy="3908614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பாதுகாப்பு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அந்தரங்கத்தன்மை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அமைப்புகளை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நிர்வகித்தல்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 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வலுவான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பாதுகாப்பான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கடவுச்சொற்கள்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முதலாவதாக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கடவுச்சொற்களைப்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பேசுங்கள்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இணையத்தைப்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பொழுது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அரண்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கடவுச்சொல்லே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குறுகியதொரு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கட்வுச்சொல்லைப்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பாவிப்பதற்குப்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பதிலாக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அதைவிட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நீண்டதொரு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சொற்றொடரை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–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அதாவது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எளிதில்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நினைவில்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கொள்ளக்கூடிய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வலுவானதொரு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கடவுச்சொற்றொடர்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'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SunnyBeachSwimmingEnjoy</a:t>
            </a:r>
            <a:r>
              <a:rPr lang="en-US" b="0" i="0" dirty="0">
                <a:solidFill>
                  <a:srgbClr val="242424"/>
                </a:solidFill>
                <a:effectLst/>
              </a:rPr>
              <a:t>'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mydoglovestorunafterfastcars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போன்றதாக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மற்றவர்களால்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யூகிப்பது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மிகவும்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கடினம்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ஆனால்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எளிதில்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நினைவில்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கொள்ளலாம்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வெவ்வேறு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கணக்குகளுக்கு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ஒரே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கடவுச்சொல்லைப்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கூடாது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முக்கியமானதாகும்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சமூக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ஊடகக்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கணக்குகள்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சமூக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ஊடகக்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கணக்கு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ஏற்படுத்திக்கொள்ளும்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பொழுது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உங்களுக்குத்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தெரிந்தவர்கள்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நம்பிக்கைக்கு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உரியவர்களுடன்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மட்டுமே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தகவல்களைப்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பகிர்ந்துகொள்கிறீர்கள்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என்பதை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உறுதிப்படுத்த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வேண்டியது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முக்கியம்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. 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முகநூல்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(Facebook)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மேடைகளில்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இடுகைகளை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யாரெல்லாம்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பார்க்கலாம்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–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நண்பர்கள்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மட்டுமா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அனைவருமா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செய்யலாம்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நம்பிக்கைக்குரியவர்களுடன்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மட்டுமே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பகிர்ந்துகொள்வது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பாதுகாப்பானதாகும்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இணையத்தில்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அதியளவிலான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பகிர்ந்துகொள்வீர்களேயானால்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இனம்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தெரியாத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ஆட்கள்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மோசடிகளுக்கு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ஆளாக்கிவிடக்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உதாரணத்திற்கு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விடுமுறைக்காலத்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திட்டத்தினை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இணையத்தில்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வெளியிட்டால்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வீடு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காலியாக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யாராவதொருவர்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தெரிந்துகொள்ளக்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அமைப்புகளை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எவ்வாறு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சரிசெய்துகொள்ளலாம்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காண்பிக்கிறேன்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தரவுத்-தொகுப்பு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(Profile)-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இற்குச்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அமைப்புகள்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(Settings)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அந்தரங்கத்தன்மை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(Privacy)-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ஐக்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கண்டுபிடித்து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என்னுடய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இடுகைகளை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பார்க்கலாம்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?’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நட்பு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முறையில்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என்னுடன்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தொடர்புகொள்ளலாம்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?’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தெரிவுகள்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இருக்கின்றனவா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யாராவது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(security)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அந்தரங்கத்தன்மை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(privacy)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அமைப்புகளை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இதற்கு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முன்பு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எப்பொழுதாவது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மாற்றியிருக்கிறீர்களா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அந்த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அனுபவம்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எப்படி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இருந்தது</a:t>
            </a:r>
            <a:r>
              <a:rPr lang="en-US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இணையத்தில்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பாதுகாப்பாகப்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பொருட்கள்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வாங்கல்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அடுத்து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இணையத்தில்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பாதுகாப்பாகப்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பொருட்கள்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வாங்குவதைப்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பேசுங்கள்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இணைய-வழியில்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பொருட்கள்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வாங்கும்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பொழுது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நம்பிக்கைக்குரியது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உறுதிப்படுத்திக்கொள்ள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வேண்டியது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முக்கியம்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யோசனைக்-குறிப்புகள்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ஆமெஸான்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பெரும்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சில்லறை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வியாபாரிகளது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பாவியுங்கள்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பொருளை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வாங்குவதற்கு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முன்பாக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விற்பனையாளரைப்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மீள்பார்வைகளையும்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அவருக்குள்ள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மதிப்பீடுகளையும்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நம்பவியலாத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அளவிற்கு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உண்மையானவையாய்த்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தோன்றும்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விற்பனைகளைத்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தவிருங்கள்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–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பெரும்பாலும்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உண்மையானவையாக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இருக்காது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வாங்குநர்களுக்குப்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அளிக்கும்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பணச்செலுத்தல்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முறைகளைப்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பாவியுங்கள்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க்ரெடிட்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கார்டு’கள்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பே-பால்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(PayPal)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பணச்செலுத்தல்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முறைகளை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உதாரணங்களாகச்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சொல்லலாம்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endParaRPr lang="en-US" b="1" i="0" dirty="0">
              <a:solidFill>
                <a:srgbClr val="242424"/>
              </a:solidFill>
              <a:effectLst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கேள்வி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இங்குள்ள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யாராவது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இணையம்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மூலமாக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எப்போதாவது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பொருட்கள்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வாங்கியிருக்கிறீர்களா</a:t>
            </a:r>
            <a:r>
              <a:rPr lang="en-US" b="0" i="0" dirty="0">
                <a:solidFill>
                  <a:srgbClr val="242424"/>
                </a:solidFill>
                <a:effectLst/>
              </a:rPr>
              <a:t>?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அனுபவம்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எப்படிப்பட்டதாக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இருந்தது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?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சொந்தத்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தகவல்களைப்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பாதுகாத்துக்கொள்ளல்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 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கடைசியாக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பாதுகாத்துக்கொள்வதைப்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பேசுங்கள்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இணையத்தில்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பகிர்ந்துகொள்கிறீர்கள்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கவனமாக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கொடுத்துவிடாதீர்கள்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முழுப்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பெயர்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விலாசம்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தொலைபேசி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இலக்கம்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நம்பிக்கைக்குரியதாக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இருந்தாலொழிய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பண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விவகாரங்களைப்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உதாரணங்கள்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 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க்ரெடிட்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கார்ட்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இலக்கம்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வேண்டுமென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வலைத்தலம்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கேட்டால்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அந்தத்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தலம்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பாதுகாப்பானது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உறுதிப்படுத்திக்கொள்ளுங்கள்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இந்தத்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கொடுத்தாக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வேண்டுமா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யோசியுங்கள்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கேட்கும்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மின்னஞ்சல்கள்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குறுஞ்செய்திகளைப்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அவதானமாயிருங்கள்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சுரண்டும்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மோசடிகளாக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களவாட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முயற்சித்துக்கொண்டிருக்கலாம்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சமூக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ஊடகங்களில்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பகிர்ந்துகொள்ளும்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விடயங்கள்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அவற்றைப்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பகிர்ந்துகொள்கிறீர்கள்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என்பவற்ற்றின்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கவனம்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செலுத்துங்கள்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!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இணையத்தில்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கொடுக்குமாறு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யாராவது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கேட்டிருக்கும்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தருணங்களை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நினைவுகூர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இயலுகிறதா</a:t>
            </a:r>
            <a:r>
              <a:rPr lang="en-US" b="0" i="0" dirty="0">
                <a:solidFill>
                  <a:srgbClr val="242424"/>
                </a:solidFill>
                <a:effectLst/>
              </a:rPr>
              <a:t>?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அந்தத்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தகவல்களைப்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பகிர்ந்துகொள்ளலாமா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வேண்டாமா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எப்படி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முடிவுசெய்தீர்கள்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?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4855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இந்தக்</a:t>
            </a:r>
            <a:r>
              <a:rPr lang="en-AU" sz="1400" dirty="0"/>
              <a:t> </a:t>
            </a:r>
            <a:r>
              <a:rPr lang="en-AU" sz="1400" dirty="0" err="1"/>
              <a:t>காணொலியைப்</a:t>
            </a:r>
            <a:r>
              <a:rPr lang="en-AU" sz="1400" dirty="0"/>
              <a:t> </a:t>
            </a:r>
            <a:r>
              <a:rPr lang="en-AU" sz="1400" dirty="0" err="1"/>
              <a:t>பாருங்கள்</a:t>
            </a:r>
            <a:r>
              <a:rPr lang="en-AU" sz="1400" dirty="0"/>
              <a:t> – </a:t>
            </a:r>
            <a:r>
              <a:rPr lang="en-AU" sz="1400" dirty="0" err="1"/>
              <a:t>சென்ற</a:t>
            </a:r>
            <a:r>
              <a:rPr lang="en-AU" sz="1400" dirty="0"/>
              <a:t> </a:t>
            </a:r>
            <a:r>
              <a:rPr lang="en-AU" sz="1400" dirty="0" err="1"/>
              <a:t>முறை</a:t>
            </a:r>
            <a:r>
              <a:rPr lang="en-AU" sz="1400" dirty="0"/>
              <a:t> </a:t>
            </a:r>
            <a:r>
              <a:rPr lang="en-AU" sz="1400" dirty="0" err="1"/>
              <a:t>இதை</a:t>
            </a:r>
            <a:r>
              <a:rPr lang="en-AU" sz="1400" dirty="0"/>
              <a:t>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பார்த்திருந்தால்</a:t>
            </a:r>
            <a:r>
              <a:rPr lang="en-AU" sz="1400" dirty="0"/>
              <a:t>, </a:t>
            </a:r>
            <a:r>
              <a:rPr lang="en-AU" sz="1400" dirty="0" err="1"/>
              <a:t>இதை</a:t>
            </a:r>
            <a:r>
              <a:rPr lang="en-AU" sz="1400" dirty="0"/>
              <a:t>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தாண்டிச்</a:t>
            </a:r>
            <a:r>
              <a:rPr lang="en-AU" sz="1400" dirty="0"/>
              <a:t> </a:t>
            </a:r>
            <a:r>
              <a:rPr lang="en-AU" sz="1400" dirty="0" err="1"/>
              <a:t>செல்லலாம்</a:t>
            </a:r>
            <a:r>
              <a:rPr lang="en-AU" sz="1400" dirty="0"/>
              <a:t>. </a:t>
            </a:r>
            <a:r>
              <a:rPr lang="en-AU" sz="1400" dirty="0" err="1"/>
              <a:t>இதை</a:t>
            </a:r>
            <a:r>
              <a:rPr lang="en-AU" sz="1400" dirty="0"/>
              <a:t> </a:t>
            </a:r>
            <a:r>
              <a:rPr lang="en-AU" sz="1400" dirty="0" err="1"/>
              <a:t>மீண்டும்</a:t>
            </a:r>
            <a:r>
              <a:rPr lang="en-AU" sz="1400" dirty="0"/>
              <a:t> </a:t>
            </a:r>
            <a:r>
              <a:rPr lang="en-AU" sz="1400" dirty="0" err="1"/>
              <a:t>பார்ப்பதும்</a:t>
            </a:r>
            <a:r>
              <a:rPr lang="en-AU" sz="1400" dirty="0"/>
              <a:t>, </a:t>
            </a:r>
            <a:r>
              <a:rPr lang="en-AU" sz="1400" dirty="0" err="1"/>
              <a:t>இணையத்தில்</a:t>
            </a:r>
            <a:r>
              <a:rPr lang="en-AU" sz="1400" dirty="0"/>
              <a:t> </a:t>
            </a:r>
            <a:r>
              <a:rPr lang="en-AU" sz="1400" dirty="0" err="1"/>
              <a:t>பாதுகாப்பாக</a:t>
            </a:r>
            <a:r>
              <a:rPr lang="en-AU" sz="1400" dirty="0"/>
              <a:t> </a:t>
            </a:r>
            <a:r>
              <a:rPr lang="en-AU" sz="1400" dirty="0" err="1"/>
              <a:t>இருப்பதன்</a:t>
            </a:r>
            <a:r>
              <a:rPr lang="en-AU" sz="1400" dirty="0"/>
              <a:t> </a:t>
            </a:r>
            <a:r>
              <a:rPr lang="en-AU" sz="1400" dirty="0" err="1"/>
              <a:t>அர்த்தம்</a:t>
            </a:r>
            <a:r>
              <a:rPr lang="en-AU" sz="1400" dirty="0"/>
              <a:t> </a:t>
            </a:r>
            <a:r>
              <a:rPr lang="en-AU" sz="1400" dirty="0" err="1"/>
              <a:t>என்ன</a:t>
            </a:r>
            <a:r>
              <a:rPr lang="en-AU" sz="1400" dirty="0"/>
              <a:t> </a:t>
            </a:r>
            <a:r>
              <a:rPr lang="en-AU" sz="1400" dirty="0" err="1"/>
              <a:t>என்பதைப்</a:t>
            </a:r>
            <a:r>
              <a:rPr lang="en-AU" sz="1400" dirty="0"/>
              <a:t> </a:t>
            </a:r>
            <a:r>
              <a:rPr lang="en-AU" sz="1400" dirty="0" err="1"/>
              <a:t>பற்றி</a:t>
            </a:r>
            <a:r>
              <a:rPr lang="en-AU" sz="1400" dirty="0"/>
              <a:t>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ஏற்கனவே</a:t>
            </a:r>
            <a:r>
              <a:rPr lang="en-AU" sz="1400" dirty="0"/>
              <a:t> </a:t>
            </a:r>
            <a:r>
              <a:rPr lang="en-AU" sz="1400" dirty="0" err="1"/>
              <a:t>தெரிந்துகொண்ட</a:t>
            </a:r>
            <a:r>
              <a:rPr lang="en-AU" sz="1400" dirty="0"/>
              <a:t> </a:t>
            </a:r>
            <a:r>
              <a:rPr lang="en-AU" sz="1400" dirty="0" err="1"/>
              <a:t>விடயங்களை</a:t>
            </a:r>
            <a:r>
              <a:rPr lang="en-AU" sz="1400" dirty="0"/>
              <a:t> </a:t>
            </a:r>
            <a:r>
              <a:rPr lang="en-AU" sz="1400" dirty="0" err="1"/>
              <a:t>மீண்டும்</a:t>
            </a:r>
            <a:r>
              <a:rPr lang="en-AU" sz="1400" dirty="0"/>
              <a:t> </a:t>
            </a:r>
            <a:r>
              <a:rPr lang="en-AU" sz="1400" dirty="0" err="1"/>
              <a:t>ஒரு</a:t>
            </a:r>
            <a:r>
              <a:rPr lang="en-AU" sz="1400" dirty="0"/>
              <a:t> </a:t>
            </a:r>
            <a:r>
              <a:rPr lang="en-AU" sz="1400" dirty="0" err="1"/>
              <a:t>முறை</a:t>
            </a:r>
            <a:r>
              <a:rPr lang="en-AU" sz="1400" dirty="0"/>
              <a:t> </a:t>
            </a:r>
            <a:r>
              <a:rPr lang="en-AU" sz="1400" dirty="0" err="1"/>
              <a:t>பார்த்து</a:t>
            </a:r>
            <a:r>
              <a:rPr lang="en-AU" sz="1400" dirty="0"/>
              <a:t> </a:t>
            </a:r>
            <a:r>
              <a:rPr lang="en-AU" sz="1400" dirty="0" err="1"/>
              <a:t>வலுப்படுத்திக்கொள்வதும்</a:t>
            </a:r>
            <a:r>
              <a:rPr lang="en-AU" sz="1400" dirty="0"/>
              <a:t> </a:t>
            </a:r>
            <a:r>
              <a:rPr lang="en-AU" sz="1400" dirty="0" err="1"/>
              <a:t>பயனளிக்கும்</a:t>
            </a:r>
            <a:r>
              <a:rPr lang="en-AU" sz="1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1845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8469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D245EF-4971-1348-396D-EAC8D54D6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FE9B9D5-8A43-D12E-FB35-13DDB21EE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84ADD6A-A9AD-6298-E096-9EB026D04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அமர்வின்</a:t>
            </a:r>
            <a:r>
              <a:rPr lang="en-AU" sz="1400" dirty="0"/>
              <a:t> </a:t>
            </a:r>
            <a:r>
              <a:rPr lang="en-AU" sz="1400" dirty="0" err="1"/>
              <a:t>நோக்கங்களை</a:t>
            </a:r>
            <a:r>
              <a:rPr lang="en-AU" sz="1400" dirty="0"/>
              <a:t> </a:t>
            </a:r>
            <a:r>
              <a:rPr lang="en-AU" sz="1400" dirty="0" err="1"/>
              <a:t>மீள்பார்வையிடுங்கள்</a:t>
            </a:r>
            <a:r>
              <a:rPr lang="en-AU" sz="1400" dirty="0"/>
              <a:t>, </a:t>
            </a:r>
            <a:r>
              <a:rPr lang="en-AU" sz="1400" dirty="0" err="1"/>
              <a:t>மற்றும்</a:t>
            </a:r>
            <a:r>
              <a:rPr lang="en-AU" sz="1400" dirty="0"/>
              <a:t> ‘</a:t>
            </a:r>
            <a:r>
              <a:rPr lang="en-AU" sz="1400" dirty="0" err="1"/>
              <a:t>இண்ட்டெர்நெட்</a:t>
            </a:r>
            <a:r>
              <a:rPr lang="en-AU" sz="1400" dirty="0"/>
              <a:t>’ (</a:t>
            </a:r>
            <a:r>
              <a:rPr lang="en-AU" sz="1400" dirty="0" err="1"/>
              <a:t>இணையம்</a:t>
            </a:r>
            <a:r>
              <a:rPr lang="en-AU" sz="1400" dirty="0"/>
              <a:t>) </a:t>
            </a:r>
            <a:r>
              <a:rPr lang="en-AU" sz="1400" dirty="0" err="1"/>
              <a:t>என்றால்</a:t>
            </a:r>
            <a:r>
              <a:rPr lang="en-AU" sz="1400" dirty="0"/>
              <a:t> </a:t>
            </a:r>
            <a:r>
              <a:rPr lang="en-AU" sz="1400" dirty="0" err="1"/>
              <a:t>என்ன</a:t>
            </a:r>
            <a:r>
              <a:rPr lang="en-AU" sz="1400" dirty="0"/>
              <a:t>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அதை</a:t>
            </a:r>
            <a:r>
              <a:rPr lang="en-AU" sz="1400" dirty="0"/>
              <a:t> </a:t>
            </a:r>
            <a:r>
              <a:rPr lang="en-AU" sz="1400" dirty="0" err="1"/>
              <a:t>எவ்வாறு</a:t>
            </a:r>
            <a:r>
              <a:rPr lang="en-AU" sz="1400" dirty="0"/>
              <a:t> </a:t>
            </a:r>
            <a:r>
              <a:rPr lang="en-AU" sz="1400" dirty="0" err="1"/>
              <a:t>அணுகிப்</a:t>
            </a:r>
            <a:r>
              <a:rPr lang="en-AU" sz="1400" dirty="0"/>
              <a:t> </a:t>
            </a:r>
            <a:r>
              <a:rPr lang="en-AU" sz="1400" dirty="0" err="1"/>
              <a:t>பாவிப்பது</a:t>
            </a:r>
            <a:r>
              <a:rPr lang="en-AU" sz="1400" dirty="0"/>
              <a:t> </a:t>
            </a:r>
            <a:r>
              <a:rPr lang="en-AU" sz="1400" dirty="0" err="1"/>
              <a:t>என்பதைப்</a:t>
            </a:r>
            <a:r>
              <a:rPr lang="en-AU" sz="1400" dirty="0"/>
              <a:t> </a:t>
            </a:r>
            <a:r>
              <a:rPr lang="en-AU" sz="1400" dirty="0" err="1"/>
              <a:t>பற்றி</a:t>
            </a:r>
            <a:r>
              <a:rPr lang="en-AU" sz="1400" dirty="0"/>
              <a:t> </a:t>
            </a:r>
            <a:r>
              <a:rPr lang="en-AU" sz="1400" dirty="0" err="1"/>
              <a:t>அனைவருக்கும்</a:t>
            </a:r>
            <a:r>
              <a:rPr lang="en-AU" sz="1400" dirty="0"/>
              <a:t> </a:t>
            </a:r>
            <a:r>
              <a:rPr lang="en-AU" sz="1400" dirty="0" err="1"/>
              <a:t>தெரியும்</a:t>
            </a:r>
            <a:r>
              <a:rPr lang="en-AU" sz="1400" dirty="0"/>
              <a:t> </a:t>
            </a:r>
            <a:r>
              <a:rPr lang="en-AU" sz="1400" dirty="0" err="1"/>
              <a:t>என்பதை</a:t>
            </a:r>
            <a:r>
              <a:rPr lang="en-AU" sz="1400" dirty="0"/>
              <a:t> </a:t>
            </a:r>
            <a:r>
              <a:rPr lang="en-AU" sz="1400" dirty="0" err="1"/>
              <a:t>உறுதிப்படுத்திக்கொள்ளுங்கள்</a:t>
            </a:r>
            <a:r>
              <a:rPr lang="en-AU" sz="1400" dirty="0"/>
              <a:t>. </a:t>
            </a:r>
          </a:p>
          <a:p>
            <a:r>
              <a:rPr lang="en-AU" sz="1400" dirty="0"/>
              <a:t>Let them know that in a future workshop you will discuss safety online. </a:t>
            </a:r>
            <a:r>
              <a:rPr lang="ta-IN" sz="1400" dirty="0"/>
              <a:t>அடுத்து வரும் </a:t>
            </a:r>
            <a:r>
              <a:rPr lang="ta-IN" sz="1400" dirty="0" err="1"/>
              <a:t>பணிமனை</a:t>
            </a:r>
            <a:r>
              <a:rPr lang="ta-IN" sz="1400" dirty="0"/>
              <a:t> ஒன்றில் இணையத்தில் பாதுகாப்பாக இருப்பது எப்படி </a:t>
            </a:r>
            <a:r>
              <a:rPr lang="ta-IN" sz="1400" dirty="0" err="1"/>
              <a:t>என்பதைப்</a:t>
            </a:r>
            <a:r>
              <a:rPr lang="ta-IN" sz="1400" dirty="0"/>
              <a:t> பற்றி நீங்கள் </a:t>
            </a:r>
            <a:r>
              <a:rPr lang="ta-IN" sz="1400" dirty="0" err="1"/>
              <a:t>கலந்துரையாடுவீர்கள்</a:t>
            </a:r>
            <a:r>
              <a:rPr lang="ta-IN" sz="1400" dirty="0"/>
              <a:t> என்று </a:t>
            </a:r>
            <a:r>
              <a:rPr lang="ta-IN" sz="1400" dirty="0" err="1"/>
              <a:t>அவர்களுக்குச்</a:t>
            </a:r>
            <a:r>
              <a:rPr lang="ta-IN" sz="1400" dirty="0"/>
              <a:t> </a:t>
            </a:r>
            <a:r>
              <a:rPr lang="ta-IN" sz="1400" dirty="0" err="1"/>
              <a:t>சொல்லுங்கள்</a:t>
            </a:r>
            <a:r>
              <a:rPr lang="ta-IN" sz="1400" dirty="0"/>
              <a:t>. 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200319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547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16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053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BC1917-B491-201D-E87D-A2876140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5CBBB45-6371-A077-6000-E3AFB6472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DD980F7-92D5-952E-4D79-B9B8A63E7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அனைவரையும்</a:t>
            </a:r>
            <a:r>
              <a:rPr lang="en-AU" sz="1400" dirty="0"/>
              <a:t> </a:t>
            </a:r>
            <a:r>
              <a:rPr lang="en-AU" sz="1400" dirty="0" err="1"/>
              <a:t>வரவேற்று</a:t>
            </a:r>
            <a:r>
              <a:rPr lang="en-AU" sz="1400" dirty="0"/>
              <a:t> </a:t>
            </a:r>
            <a:r>
              <a:rPr lang="en-AU" sz="1400" dirty="0" err="1"/>
              <a:t>உங்களை</a:t>
            </a:r>
            <a:r>
              <a:rPr lang="en-AU" sz="1400" dirty="0"/>
              <a:t> </a:t>
            </a:r>
            <a:r>
              <a:rPr lang="en-AU" sz="1400" dirty="0" err="1"/>
              <a:t>அறிமுகப்படுத்திக்கொள்ளுங்கள்</a:t>
            </a:r>
            <a:r>
              <a:rPr lang="en-AU" sz="1400" dirty="0"/>
              <a:t>.</a:t>
            </a:r>
          </a:p>
          <a:p>
            <a:r>
              <a:rPr lang="en-AU" sz="1400" dirty="0" err="1"/>
              <a:t>இணையத்தைப்</a:t>
            </a:r>
            <a:r>
              <a:rPr lang="en-AU" sz="1400" dirty="0"/>
              <a:t> </a:t>
            </a:r>
            <a:r>
              <a:rPr lang="en-AU" sz="1400" dirty="0" err="1"/>
              <a:t>பாவிப்பது</a:t>
            </a:r>
            <a:r>
              <a:rPr lang="en-AU" sz="1400" dirty="0"/>
              <a:t> </a:t>
            </a:r>
            <a:r>
              <a:rPr lang="en-AU" sz="1400" dirty="0" err="1"/>
              <a:t>எவ்வாறு</a:t>
            </a:r>
            <a:r>
              <a:rPr lang="en-AU" sz="1400" dirty="0"/>
              <a:t>  </a:t>
            </a:r>
            <a:r>
              <a:rPr lang="en-AU" sz="1400" dirty="0" err="1"/>
              <a:t>என்பதைப்</a:t>
            </a:r>
            <a:r>
              <a:rPr lang="en-AU" sz="1400" dirty="0"/>
              <a:t> </a:t>
            </a:r>
            <a:r>
              <a:rPr lang="en-AU" sz="1400" dirty="0" err="1"/>
              <a:t>பற்றிய</a:t>
            </a:r>
            <a:r>
              <a:rPr lang="en-AU" sz="1400" dirty="0"/>
              <a:t> </a:t>
            </a:r>
            <a:r>
              <a:rPr lang="en-AU" sz="1400" dirty="0" err="1"/>
              <a:t>மேலோட்டப்</a:t>
            </a:r>
            <a:r>
              <a:rPr lang="en-AU" sz="1400" dirty="0"/>
              <a:t> </a:t>
            </a:r>
            <a:r>
              <a:rPr lang="en-AU" sz="1400" dirty="0" err="1"/>
              <a:t>பார்வை</a:t>
            </a:r>
            <a:r>
              <a:rPr lang="en-AU" sz="1400" dirty="0"/>
              <a:t> </a:t>
            </a:r>
            <a:r>
              <a:rPr lang="en-AU" sz="1400" dirty="0" err="1"/>
              <a:t>ஒன்றை</a:t>
            </a:r>
            <a:r>
              <a:rPr lang="en-AU" sz="1400" dirty="0"/>
              <a:t> </a:t>
            </a:r>
            <a:r>
              <a:rPr lang="en-AU" sz="1400" dirty="0" err="1"/>
              <a:t>அளிப்பதே</a:t>
            </a:r>
            <a:r>
              <a:rPr lang="en-AU" sz="1400" dirty="0"/>
              <a:t> </a:t>
            </a:r>
            <a:r>
              <a:rPr lang="en-AU" sz="1400" dirty="0" err="1"/>
              <a:t>இந்தப்</a:t>
            </a:r>
            <a:r>
              <a:rPr lang="en-AU" sz="1400" dirty="0"/>
              <a:t> </a:t>
            </a:r>
            <a:r>
              <a:rPr lang="en-AU" sz="1400" dirty="0" err="1"/>
              <a:t>பணிமனையின்</a:t>
            </a:r>
            <a:r>
              <a:rPr lang="en-AU" sz="1400" dirty="0"/>
              <a:t> </a:t>
            </a:r>
            <a:r>
              <a:rPr lang="en-AU" sz="1400" dirty="0" err="1"/>
              <a:t>நோக்கம்</a:t>
            </a:r>
            <a:r>
              <a:rPr lang="en-AU" sz="1400" dirty="0"/>
              <a:t> </a:t>
            </a:r>
            <a:r>
              <a:rPr lang="en-AU" sz="1400" dirty="0" err="1"/>
              <a:t>என்பதை</a:t>
            </a:r>
            <a:r>
              <a:rPr lang="en-AU" sz="1400" dirty="0"/>
              <a:t> </a:t>
            </a:r>
            <a:r>
              <a:rPr lang="en-AU" sz="1400" dirty="0" err="1"/>
              <a:t>விளக்கிச்</a:t>
            </a:r>
            <a:r>
              <a:rPr lang="en-AU" sz="1400" dirty="0"/>
              <a:t> </a:t>
            </a:r>
            <a:r>
              <a:rPr lang="en-AU" sz="1400" dirty="0" err="1"/>
              <a:t>சொல்லுங்கள்</a:t>
            </a:r>
            <a:r>
              <a:rPr lang="en-AU" sz="1400" dirty="0"/>
              <a:t>. </a:t>
            </a:r>
          </a:p>
          <a:p>
            <a:r>
              <a:rPr lang="en-AU" sz="1400" dirty="0" err="1"/>
              <a:t>நமது</a:t>
            </a:r>
            <a:r>
              <a:rPr lang="en-AU" sz="1400" dirty="0"/>
              <a:t> </a:t>
            </a:r>
            <a:r>
              <a:rPr lang="en-AU" sz="1400" dirty="0" err="1"/>
              <a:t>வாழ்க்கையிலும்</a:t>
            </a:r>
            <a:r>
              <a:rPr lang="en-AU" sz="1400" dirty="0"/>
              <a:t>, </a:t>
            </a:r>
            <a:r>
              <a:rPr lang="en-AU" sz="1400" dirty="0" err="1"/>
              <a:t>நமது</a:t>
            </a:r>
            <a:r>
              <a:rPr lang="en-AU" sz="1400" dirty="0"/>
              <a:t> </a:t>
            </a:r>
            <a:r>
              <a:rPr lang="en-AU" sz="1400" dirty="0" err="1"/>
              <a:t>வேலைகளிலும்</a:t>
            </a:r>
            <a:r>
              <a:rPr lang="en-AU" sz="1400" dirty="0"/>
              <a:t> </a:t>
            </a:r>
            <a:r>
              <a:rPr lang="en-AU" sz="1400" dirty="0" err="1"/>
              <a:t>இணையத்தைப்</a:t>
            </a:r>
            <a:r>
              <a:rPr lang="en-AU" sz="1400" dirty="0"/>
              <a:t> </a:t>
            </a:r>
            <a:r>
              <a:rPr lang="en-AU" sz="1400" dirty="0" err="1"/>
              <a:t>பாவிப்பதன்</a:t>
            </a:r>
            <a:r>
              <a:rPr lang="en-AU" sz="1400" dirty="0"/>
              <a:t>  </a:t>
            </a:r>
            <a:r>
              <a:rPr lang="en-AU" sz="1400" dirty="0" err="1"/>
              <a:t>முக்கியத்துவத்தினைத்</a:t>
            </a:r>
            <a:r>
              <a:rPr lang="en-AU" sz="1400" dirty="0"/>
              <a:t> </a:t>
            </a:r>
            <a:r>
              <a:rPr lang="en-AU" sz="1400" dirty="0" err="1"/>
              <a:t>தெளிவுபடுத்துங்கள்</a:t>
            </a:r>
            <a:r>
              <a:rPr lang="en-AU" sz="1400" dirty="0"/>
              <a:t>. </a:t>
            </a:r>
          </a:p>
          <a:p>
            <a:r>
              <a:rPr lang="en-AU" sz="1400" dirty="0" err="1"/>
              <a:t>இணையத்தை</a:t>
            </a:r>
            <a:r>
              <a:rPr lang="en-AU" sz="1400" dirty="0"/>
              <a:t> </a:t>
            </a:r>
            <a:r>
              <a:rPr lang="en-AU" sz="1400" dirty="0" err="1"/>
              <a:t>அணுகி</a:t>
            </a:r>
            <a:r>
              <a:rPr lang="en-AU" sz="1400" dirty="0"/>
              <a:t> </a:t>
            </a:r>
            <a:r>
              <a:rPr lang="en-AU" sz="1400" dirty="0" err="1"/>
              <a:t>அதைப்</a:t>
            </a:r>
            <a:r>
              <a:rPr lang="en-AU" sz="1400" dirty="0"/>
              <a:t> </a:t>
            </a:r>
            <a:r>
              <a:rPr lang="en-AU" sz="1400" dirty="0" err="1"/>
              <a:t>பாதுகாப்பாகப்</a:t>
            </a:r>
            <a:r>
              <a:rPr lang="en-AU" sz="1400" dirty="0"/>
              <a:t> </a:t>
            </a:r>
            <a:r>
              <a:rPr lang="en-AU" sz="1400" dirty="0" err="1"/>
              <a:t>பாவிப்பது</a:t>
            </a:r>
            <a:r>
              <a:rPr lang="en-AU" sz="1400" dirty="0"/>
              <a:t> </a:t>
            </a:r>
            <a:r>
              <a:rPr lang="en-AU" sz="1400" dirty="0" err="1"/>
              <a:t>எப்படி</a:t>
            </a:r>
            <a:r>
              <a:rPr lang="en-AU" sz="1400" dirty="0"/>
              <a:t> </a:t>
            </a:r>
            <a:r>
              <a:rPr lang="en-AU" sz="1400" dirty="0" err="1"/>
              <a:t>என்பதைப்</a:t>
            </a:r>
            <a:r>
              <a:rPr lang="en-AU" sz="1400" dirty="0"/>
              <a:t> </a:t>
            </a:r>
            <a:r>
              <a:rPr lang="en-AU" sz="1400" dirty="0" err="1"/>
              <a:t>பற்றி</a:t>
            </a:r>
            <a:r>
              <a:rPr lang="en-AU" sz="1400" dirty="0"/>
              <a:t>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பேசப்</a:t>
            </a:r>
            <a:r>
              <a:rPr lang="en-AU" sz="1400" dirty="0"/>
              <a:t> </a:t>
            </a:r>
            <a:r>
              <a:rPr lang="en-AU" sz="1400" dirty="0" err="1"/>
              <a:t>போகிறீர்கள்</a:t>
            </a:r>
            <a:r>
              <a:rPr lang="en-AU" sz="1400" dirty="0"/>
              <a:t> </a:t>
            </a:r>
            <a:r>
              <a:rPr lang="en-AU" sz="1400" dirty="0" err="1"/>
              <a:t>என்பதை</a:t>
            </a:r>
            <a:r>
              <a:rPr lang="en-AU" sz="1400" dirty="0"/>
              <a:t> </a:t>
            </a:r>
            <a:r>
              <a:rPr lang="en-AU" sz="1400" dirty="0" err="1"/>
              <a:t>உள்ளடக்குங்கள்</a:t>
            </a:r>
            <a:r>
              <a:rPr lang="en-AU" sz="1400" dirty="0"/>
              <a:t>. </a:t>
            </a:r>
          </a:p>
          <a:p>
            <a:r>
              <a:rPr lang="en-US" sz="1400" dirty="0" err="1"/>
              <a:t>இணையத்தைப்</a:t>
            </a:r>
            <a:r>
              <a:rPr lang="en-US" sz="1400" dirty="0"/>
              <a:t> </a:t>
            </a:r>
            <a:r>
              <a:rPr lang="en-US" sz="1400" dirty="0" err="1"/>
              <a:t>பாவிக்கும்</a:t>
            </a:r>
            <a:r>
              <a:rPr lang="en-US" sz="1400" dirty="0"/>
              <a:t> </a:t>
            </a:r>
            <a:r>
              <a:rPr lang="en-US" sz="1400" dirty="0" err="1"/>
              <a:t>பொழுது</a:t>
            </a:r>
            <a:r>
              <a:rPr lang="en-US" sz="1400" dirty="0"/>
              <a:t> </a:t>
            </a:r>
            <a:r>
              <a:rPr lang="en-US" sz="1400" dirty="0" err="1"/>
              <a:t>பாதுகாப்பாக</a:t>
            </a:r>
            <a:r>
              <a:rPr lang="en-US" sz="1400" dirty="0"/>
              <a:t> </a:t>
            </a:r>
            <a:r>
              <a:rPr lang="en-US" sz="1400" dirty="0" err="1"/>
              <a:t>இருப்பதைப்</a:t>
            </a:r>
            <a:r>
              <a:rPr lang="en-US" sz="1400" dirty="0"/>
              <a:t> </a:t>
            </a:r>
            <a:r>
              <a:rPr lang="en-US" sz="1400" dirty="0" err="1"/>
              <a:t>பற்றி</a:t>
            </a:r>
            <a:r>
              <a:rPr lang="en-US" sz="1400" dirty="0"/>
              <a:t> </a:t>
            </a:r>
            <a:r>
              <a:rPr lang="en-US" sz="1400" dirty="0" err="1"/>
              <a:t>மேலும்</a:t>
            </a:r>
            <a:r>
              <a:rPr lang="en-US" sz="1400" dirty="0"/>
              <a:t> </a:t>
            </a:r>
            <a:r>
              <a:rPr lang="en-US" sz="1400" dirty="0" err="1"/>
              <a:t>தெரிந்துகொள்ள</a:t>
            </a:r>
            <a:r>
              <a:rPr lang="en-US" sz="1400" dirty="0"/>
              <a:t> </a:t>
            </a:r>
            <a:r>
              <a:rPr lang="en-US" sz="1400" dirty="0" err="1"/>
              <a:t>வரவிருக்கும்</a:t>
            </a:r>
            <a:r>
              <a:rPr lang="en-US" sz="1400" dirty="0"/>
              <a:t> </a:t>
            </a:r>
            <a:r>
              <a:rPr lang="en-US" sz="1400" dirty="0" err="1"/>
              <a:t>பயிற்சிகளுக்கு</a:t>
            </a:r>
            <a:r>
              <a:rPr lang="en-US" sz="1400" dirty="0"/>
              <a:t> </a:t>
            </a:r>
            <a:r>
              <a:rPr lang="en-US" sz="1400" dirty="0" err="1"/>
              <a:t>வரவேண்டும்</a:t>
            </a:r>
            <a:r>
              <a:rPr lang="en-US" sz="1400" dirty="0"/>
              <a:t> </a:t>
            </a:r>
            <a:r>
              <a:rPr lang="en-US" sz="1400" dirty="0" err="1"/>
              <a:t>என்பதை</a:t>
            </a:r>
            <a:r>
              <a:rPr lang="en-US" sz="1400" dirty="0"/>
              <a:t> </a:t>
            </a:r>
            <a:r>
              <a:rPr lang="en-US" sz="1400" dirty="0" err="1"/>
              <a:t>அவர்களுக்கு</a:t>
            </a:r>
            <a:r>
              <a:rPr lang="en-US" sz="1400" dirty="0"/>
              <a:t>  </a:t>
            </a:r>
            <a:r>
              <a:rPr lang="en-US" sz="1400" dirty="0" err="1"/>
              <a:t>நினைவூட்டுங்கள்</a:t>
            </a:r>
            <a:r>
              <a:rPr lang="en-US" sz="1400" dirty="0"/>
              <a:t>.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95516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1CD898-51A7-A7FF-7186-726F1C446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066E473-3FCC-4375-7DBE-2E878CB0B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9B7881D-9DA2-83F8-D930-0BF6F9D24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உங்களை</a:t>
            </a:r>
            <a:r>
              <a:rPr lang="en-AU" sz="1400" dirty="0"/>
              <a:t> </a:t>
            </a:r>
            <a:r>
              <a:rPr lang="en-AU" sz="1400" dirty="0" err="1"/>
              <a:t>அறிமுகப்படுத்திக்கொண்ட</a:t>
            </a:r>
            <a:r>
              <a:rPr lang="en-AU" sz="1400" dirty="0"/>
              <a:t> </a:t>
            </a:r>
            <a:r>
              <a:rPr lang="en-AU" sz="1400" dirty="0" err="1"/>
              <a:t>பிறகு</a:t>
            </a:r>
            <a:r>
              <a:rPr lang="en-AU" sz="1400" dirty="0"/>
              <a:t>, </a:t>
            </a:r>
            <a:r>
              <a:rPr lang="en-AU" sz="1400" dirty="0" err="1"/>
              <a:t>தங்களை</a:t>
            </a:r>
            <a:r>
              <a:rPr lang="en-AU" sz="1400" dirty="0"/>
              <a:t> </a:t>
            </a:r>
            <a:r>
              <a:rPr lang="en-AU" sz="1400" dirty="0" err="1"/>
              <a:t>அறிமுகப்படுத்திக்கொள்ளுமாறு</a:t>
            </a:r>
            <a:r>
              <a:rPr lang="en-AU" sz="1400" dirty="0"/>
              <a:t> </a:t>
            </a:r>
            <a:r>
              <a:rPr lang="en-AU" sz="1400" dirty="0" err="1"/>
              <a:t>குழுவில்</a:t>
            </a:r>
            <a:r>
              <a:rPr lang="en-AU" sz="1400" dirty="0"/>
              <a:t> </a:t>
            </a:r>
            <a:r>
              <a:rPr lang="en-AU" sz="1400" dirty="0" err="1"/>
              <a:t>உள்ளவர்களைக்</a:t>
            </a:r>
            <a:r>
              <a:rPr lang="en-AU" sz="1400" dirty="0"/>
              <a:t> </a:t>
            </a:r>
            <a:r>
              <a:rPr lang="en-AU" sz="1400" dirty="0" err="1"/>
              <a:t>கேளுங்கள்</a:t>
            </a:r>
            <a:r>
              <a:rPr lang="en-AU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 err="1">
                <a:effectLst/>
              </a:rPr>
              <a:t>பின்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வரும்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விபரங்களைச்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சொல்லுமாறு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ஒவ்வொரு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பங்குபற்றுநரையும்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கேளுங்கள்</a:t>
            </a:r>
            <a:r>
              <a:rPr lang="en-US" sz="1400" b="0" i="0" dirty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அவர்களது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பெயர்</a:t>
            </a:r>
            <a:endParaRPr lang="en-US" sz="14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அவர்களைப்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பற்றிய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ஆர்வமூட்டும்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விடயம்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ஒன்று</a:t>
            </a:r>
            <a:r>
              <a:rPr lang="en-US" sz="1400" b="0" i="0" dirty="0">
                <a:effectLst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அறிமுகம்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சுருக்கமானதாகவும்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கவனத்தை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ஈர்ப்பதாகவும்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இருக்கும்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வகையில்</a:t>
            </a:r>
            <a:r>
              <a:rPr lang="en-US" sz="1400" b="0" i="0" dirty="0">
                <a:effectLst/>
              </a:rPr>
              <a:t>, </a:t>
            </a:r>
            <a:r>
              <a:rPr lang="en-US" sz="1400" b="1" i="0" dirty="0" err="1">
                <a:effectLst/>
              </a:rPr>
              <a:t>ஒவ்வொரு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அறிமுகமும்</a:t>
            </a:r>
            <a:r>
              <a:rPr lang="en-US" sz="1400" b="1" i="0" dirty="0">
                <a:effectLst/>
              </a:rPr>
              <a:t> 30 </a:t>
            </a:r>
            <a:r>
              <a:rPr lang="en-US" sz="1400" b="1" i="0" dirty="0" err="1">
                <a:effectLst/>
              </a:rPr>
              <a:t>வினாடிகள்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வரை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இருக்குமாறு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பார்த்துக்கொள்ளுங்கள்</a:t>
            </a:r>
            <a:r>
              <a:rPr lang="en-US" sz="1400" b="0" i="0" dirty="0">
                <a:effectLst/>
              </a:rPr>
              <a:t>.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8506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55600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862794"/>
            <a:ext cx="6024245" cy="5708244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effectLst/>
              </a:rPr>
              <a:t>What is the internet and what does it do?</a:t>
            </a:r>
            <a:endParaRPr lang="en-US" b="0" i="0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The internet is like a giant network that connects computers all over the world. Think of it as a huge library, shopping </a:t>
            </a:r>
            <a:r>
              <a:rPr lang="en-US" b="0" i="0" dirty="0" err="1">
                <a:effectLst/>
              </a:rPr>
              <a:t>centre</a:t>
            </a:r>
            <a:r>
              <a:rPr lang="en-US" b="0" i="0" dirty="0">
                <a:effectLst/>
              </a:rPr>
              <a:t>, and social club all in one.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Here are some things you can do on the internet: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Talk to people:</a:t>
            </a:r>
            <a:r>
              <a:rPr lang="en-US" b="0" i="0" dirty="0">
                <a:effectLst/>
              </a:rPr>
              <a:t> Send emails, use social media, or make video calls.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Find information:</a:t>
            </a:r>
            <a:r>
              <a:rPr lang="en-US" b="0" i="0" dirty="0">
                <a:effectLst/>
              </a:rPr>
              <a:t> Read news, look up facts, or learn new things.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Have fun:</a:t>
            </a:r>
            <a:r>
              <a:rPr lang="en-US" b="0" i="0" dirty="0">
                <a:effectLst/>
              </a:rPr>
              <a:t> Watch videos, listen to music, or play games.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Shop:</a:t>
            </a:r>
            <a:r>
              <a:rPr lang="en-US" b="0" i="0" dirty="0">
                <a:effectLst/>
              </a:rPr>
              <a:t> Buy things, do your banking, or pay bills.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Use services:</a:t>
            </a:r>
            <a:r>
              <a:rPr lang="en-US" b="0" i="0" dirty="0">
                <a:effectLst/>
              </a:rPr>
              <a:t> Access government services or book appointments.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What do you need to use the internet?</a:t>
            </a:r>
            <a:endParaRPr lang="en-US" b="0" i="0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To use the internet, you need: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 device:</a:t>
            </a:r>
            <a:r>
              <a:rPr lang="en-US" b="0" i="0" dirty="0">
                <a:effectLst/>
              </a:rPr>
              <a:t> This could be a computer, laptop, tablet, or smartphone.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An internet connection:</a:t>
            </a:r>
            <a:r>
              <a:rPr lang="en-US" b="0" i="0" dirty="0">
                <a:effectLst/>
              </a:rPr>
              <a:t> This can be Wi-Fi (wireless internet) or mobile data (internet from your phone company).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 web browser:</a:t>
            </a:r>
            <a:r>
              <a:rPr lang="en-US" b="0" i="0" dirty="0">
                <a:effectLst/>
              </a:rPr>
              <a:t> This is a program like Chrome, Firefox, or Safari that lets you look at websites.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How do you connect to the internet?</a:t>
            </a:r>
            <a:endParaRPr lang="en-US" b="0" i="0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Wi-Fi:</a:t>
            </a:r>
            <a:endParaRPr lang="en-US" b="0" i="0" dirty="0">
              <a:effectLst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Wi-Fi is a way to connect to the internet without using cables.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You need: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a Wi-Fi router (a box that sends out the internet signal) and 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an internet service provider (a company that gives you internet access).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To connect, find the Wi-Fi name (SSID) on your device and enter the password.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Mobile Data:</a:t>
            </a:r>
            <a:endParaRPr lang="en-US" b="0" i="0" dirty="0">
              <a:effectLst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Mobile data lets you use the internet through your phone's network.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Make sure your device has a SIM card with a data plan.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Turn on mobile data in your device settings to connect.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 hope this makes it easier to understand! Let me know if you need any more help.</a:t>
            </a:r>
          </a:p>
        </p:txBody>
      </p:sp>
    </p:spTree>
    <p:extLst>
      <p:ext uri="{BB962C8B-B14F-4D97-AF65-F5344CB8AC3E}">
        <p14:creationId xmlns:p14="http://schemas.microsoft.com/office/powerpoint/2010/main" val="145066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6563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22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>
                <a:solidFill>
                  <a:schemeClr val="tx1"/>
                </a:solidFill>
                <a:cs typeface="Arial" panose="020B0604020202020204" pitchFamily="34" charset="0"/>
              </a:rPr>
              <a:t>CRC Champion Program | Partner Training</a:t>
            </a: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>
                <a:solidFill>
                  <a:schemeClr val="tx1"/>
                </a:solidFill>
                <a:cs typeface="Arial" panose="020B0604020202020204" pitchFamily="34" charset="0"/>
              </a:rPr>
              <a:t>CRC Champion Program | Partner Training</a:t>
            </a: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>
                <a:solidFill>
                  <a:schemeClr val="tx1"/>
                </a:solidFill>
                <a:cs typeface="Arial" panose="020B0604020202020204" pitchFamily="34" charset="0"/>
              </a:rPr>
              <a:t>CRC Champion Program | Partner Training</a:t>
            </a: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>
                <a:solidFill>
                  <a:schemeClr val="tx1"/>
                </a:solidFill>
                <a:cs typeface="Arial" panose="020B0604020202020204" pitchFamily="34" charset="0"/>
              </a:rPr>
              <a:t>CRC Champion Program | Partner Training</a:t>
            </a: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>
                <a:solidFill>
                  <a:schemeClr val="tx1"/>
                </a:solidFill>
                <a:cs typeface="Arial" panose="020B0604020202020204" pitchFamily="34" charset="0"/>
              </a:rPr>
              <a:t>CRC Champion Program | Partner Training</a:t>
            </a: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>
                <a:solidFill>
                  <a:schemeClr val="tx1"/>
                </a:solidFill>
                <a:cs typeface="Arial" panose="020B0604020202020204" pitchFamily="34" charset="0"/>
              </a:rPr>
              <a:t>CRC Champion Program | Partner Training .</a:t>
            </a: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>
                <a:solidFill>
                  <a:schemeClr val="tx1"/>
                </a:solidFill>
                <a:cs typeface="Arial" panose="020B0604020202020204" pitchFamily="34" charset="0"/>
              </a:rPr>
              <a:t>CRC Champion Program | Partner Training .</a:t>
            </a: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>
                <a:solidFill>
                  <a:schemeClr val="tx1"/>
                </a:solidFill>
                <a:cs typeface="Arial" panose="020B0604020202020204" pitchFamily="34" charset="0"/>
              </a:rPr>
              <a:t>CRC Champion Program | Partner Training .</a:t>
            </a: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>
                <a:solidFill>
                  <a:schemeClr val="tx1"/>
                </a:solidFill>
                <a:cs typeface="Arial" panose="020B0604020202020204" pitchFamily="34" charset="0"/>
              </a:rPr>
              <a:t>CRC Champion Program | Partner Training .</a:t>
            </a: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>
                <a:solidFill>
                  <a:schemeClr val="tx1"/>
                </a:solidFill>
                <a:cs typeface="Arial" panose="020B0604020202020204" pitchFamily="34" charset="0"/>
              </a:rPr>
              <a:t>CRC Champion Program | Partner Training .</a:t>
            </a: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CRC Champion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cs typeface="Arial" panose="020B0604020202020204" pitchFamily="34" charset="0"/>
              </a:rPr>
              <a:t>WA Digital Inclusion Project | </a:t>
            </a:r>
            <a:r>
              <a:rPr lang="en-AU" altLang="en-US">
                <a:cs typeface="Arial" panose="020B0604020202020204" pitchFamily="34" charset="0"/>
              </a:rPr>
              <a:t>CRC Champion Program | Partner Training</a:t>
            </a: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xmlns="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xmlns="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xmlns="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xmlns="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xmlns="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xmlns="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xmlns="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xmlns="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xmlns="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xmlns="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xmlns="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xmlns="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xmlns="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xmlns="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xmlns="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xmlns="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xmlns="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xmlns="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xmlns="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xmlns="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xmlns="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xmlns="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xmlns="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xmlns="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| CRC Champion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08895933?app_id=122963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topic-library/computer-basics-for-beginners/what-is-the-intern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topic-library/computer-basics-for-beginners/what-is-the-intern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pluginfile.php/97558/mod_resource/content/2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liot@wacoss.org.au" TargetMode="External"/><Relationship Id="rId4" Type="http://schemas.openxmlformats.org/officeDocument/2006/relationships/hyperlink" Target="https://vimeo.com/23394046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3394046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520" y="3353165"/>
            <a:ext cx="9204960" cy="1954839"/>
          </a:xfrm>
        </p:spPr>
        <p:txBody>
          <a:bodyPr/>
          <a:lstStyle/>
          <a:p>
            <a:pPr eaLnBrk="1" hangingPunct="1"/>
            <a:r>
              <a:rPr lang="en-AU" sz="4400" dirty="0" err="1">
                <a:solidFill>
                  <a:schemeClr val="bg1"/>
                </a:solidFill>
                <a:cs typeface="Arial"/>
              </a:rPr>
              <a:t>கணினித்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திறன்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பயிற்சி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– ‘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இண்ட்டர்நெட்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’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எனப்படும்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இணையத்தை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அணுகிப்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பாவித்தல்</a:t>
            </a:r>
            <a:r>
              <a:rPr lang="en-AU" sz="4400" noProof="0" dirty="0">
                <a:cs typeface="Arial" panose="020B0604020202020204" pitchFamily="34" charset="0"/>
              </a:rPr>
              <a:t/>
            </a:r>
            <a:br>
              <a:rPr lang="en-AU" sz="4400" noProof="0" dirty="0">
                <a:cs typeface="Arial" panose="020B0604020202020204" pitchFamily="34" charset="0"/>
              </a:rPr>
            </a:br>
            <a:r>
              <a:rPr lang="en-AU" sz="4400" noProof="0" dirty="0">
                <a:cs typeface="Arial"/>
              </a:rPr>
              <a:t> ‘</a:t>
            </a:r>
            <a:r>
              <a:rPr lang="en-AU" sz="4400" noProof="0" dirty="0" err="1">
                <a:cs typeface="Arial"/>
              </a:rPr>
              <a:t>சமூக</a:t>
            </a:r>
            <a:r>
              <a:rPr lang="en-AU" sz="4400" noProof="0" dirty="0">
                <a:cs typeface="Arial"/>
              </a:rPr>
              <a:t> </a:t>
            </a:r>
            <a:r>
              <a:rPr lang="en-AU" sz="4400" noProof="0" dirty="0" err="1">
                <a:cs typeface="Arial"/>
              </a:rPr>
              <a:t>வெற்றியாளர்</a:t>
            </a:r>
            <a:r>
              <a:rPr lang="en-AU" sz="4400" noProof="0" dirty="0">
                <a:cs typeface="Arial"/>
              </a:rPr>
              <a:t> </a:t>
            </a:r>
            <a:r>
              <a:rPr lang="en-AU" sz="4400" noProof="0" dirty="0" err="1">
                <a:cs typeface="Arial"/>
              </a:rPr>
              <a:t>திட்டம்</a:t>
            </a:r>
            <a:r>
              <a:rPr lang="en-AU" sz="4400" noProof="0" dirty="0">
                <a:cs typeface="Arial"/>
              </a:rPr>
              <a:t>’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xmlns="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51760" y="5284061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4372856" cy="195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xmlns="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36B717-96EA-1739-EDCE-11F9EE9C12CC}"/>
              </a:ext>
            </a:extLst>
          </p:cNvPr>
          <p:cNvSpPr txBox="1"/>
          <p:nvPr/>
        </p:nvSpPr>
        <p:spPr>
          <a:xfrm>
            <a:off x="8253046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E3C67E-65EE-C319-06E1-79EC9CC63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08320-4B60-0656-888F-97803E14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‘</a:t>
            </a:r>
            <a:r>
              <a:rPr lang="en-AU" dirty="0" err="1"/>
              <a:t>இண்ட்டெர்நெட்</a:t>
            </a:r>
            <a:r>
              <a:rPr lang="en-AU" dirty="0"/>
              <a:t>’-</a:t>
            </a:r>
            <a:r>
              <a:rPr lang="en-AU" dirty="0" err="1"/>
              <a:t>ஐ</a:t>
            </a:r>
            <a:r>
              <a:rPr lang="en-AU" dirty="0"/>
              <a:t> </a:t>
            </a:r>
            <a:r>
              <a:rPr lang="en-AU" dirty="0" err="1"/>
              <a:t>நீங்கள்</a:t>
            </a:r>
            <a:r>
              <a:rPr lang="en-AU" dirty="0"/>
              <a:t> </a:t>
            </a:r>
            <a:r>
              <a:rPr lang="en-AU" dirty="0" err="1"/>
              <a:t>எதற்குப்</a:t>
            </a:r>
            <a:r>
              <a:rPr lang="en-AU" dirty="0"/>
              <a:t> </a:t>
            </a:r>
            <a:r>
              <a:rPr lang="en-AU" dirty="0" err="1"/>
              <a:t>பாவிக்கலாம்</a:t>
            </a:r>
            <a:r>
              <a:rPr lang="en-AU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7B5091-06A2-3393-BE96-1C67B5B00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38637"/>
          </a:xfrm>
        </p:spPr>
        <p:txBody>
          <a:bodyPr/>
          <a:lstStyle/>
          <a:p>
            <a:pPr marL="0" indent="0">
              <a:buNone/>
            </a:pPr>
            <a:r>
              <a:rPr lang="en-AU" dirty="0" err="1">
                <a:solidFill>
                  <a:schemeClr val="tx1"/>
                </a:solidFill>
              </a:rPr>
              <a:t>பின்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வருவனவற்றில்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நீங்கள்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பாவிக்கும்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சேவைகள்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யாவை</a:t>
            </a:r>
            <a:r>
              <a:rPr lang="en-AU" dirty="0">
                <a:solidFill>
                  <a:schemeClr val="tx1"/>
                </a:solidFill>
              </a:rPr>
              <a:t>? </a:t>
            </a:r>
            <a:r>
              <a:rPr lang="en-AU" dirty="0" err="1">
                <a:solidFill>
                  <a:schemeClr val="tx1"/>
                </a:solidFill>
              </a:rPr>
              <a:t>வேறெந்த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சேவைகளையாவது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நீங்கள்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பாவிக்கிறீர்களா</a:t>
            </a:r>
            <a:r>
              <a:rPr lang="en-AU" dirty="0">
                <a:solidFill>
                  <a:schemeClr val="tx1"/>
                </a:solidFill>
              </a:rPr>
              <a:t>? </a:t>
            </a:r>
          </a:p>
          <a:p>
            <a:r>
              <a:rPr lang="en-AU" dirty="0" err="1">
                <a:solidFill>
                  <a:schemeClr val="tx1"/>
                </a:solidFill>
              </a:rPr>
              <a:t>வங்கி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வேலைகள்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செண்ட்டர்லிங்க்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மெடிகெயர்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ஆஸ்திரேலிய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வரியிறுப்பு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அலுவலகம்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மின்னஞ்சல்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காணொலித்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தொலைபேசி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அழைப்புகள்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தொலைவில்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உள்ள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நண்பர்கள்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மற்றும்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குடும்பத்தினருடன்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தொடர்பில்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இருத்தல்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படங்களைப்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பகிர்ந்துகொள்ளல்</a:t>
            </a:r>
            <a:endParaRPr lang="en-AU" dirty="0">
              <a:solidFill>
                <a:schemeClr val="tx1"/>
              </a:solidFill>
            </a:endParaRPr>
          </a:p>
          <a:p>
            <a:pPr lvl="1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A5BEEF-BF9B-0EEC-6148-52AF7747A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613839-10E2-FEDE-6A32-5EF678BD7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5031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CCB00-A349-97B9-1C2F-5410654D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/>
              <a:t>Getting around online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2B90AF-1381-7036-7F53-ABF90BB53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A13127-EBB9-5911-B33B-6FDB85635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BD15210-6865-4F66-8164-C0556A8C2866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6F9EA275-6610-8BE5-A7CE-140F798DF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58221"/>
              </p:ext>
            </p:extLst>
          </p:nvPr>
        </p:nvGraphicFramePr>
        <p:xfrm>
          <a:off x="838200" y="1825625"/>
          <a:ext cx="1051560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981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5295B-A680-FC2C-64B9-4291625CD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/>
              <a:t>Safety online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6C23B7-7E21-542A-B53B-5C7CCAF26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2D5A21-F618-3D62-70D8-74A7161E8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BD15210-6865-4F66-8164-C0556A8C2866}" type="slidenum">
              <a:rPr lang="en-A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AU" alt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65649AED-0F81-9EE0-0D50-A774C3B2B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523332"/>
              </p:ext>
            </p:extLst>
          </p:nvPr>
        </p:nvGraphicFramePr>
        <p:xfrm>
          <a:off x="838200" y="1825624"/>
          <a:ext cx="10515600" cy="444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70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C51ED-0B0D-C233-CFE4-5A47CFFA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 dirty="0" err="1"/>
              <a:t>இணையத்தைப்</a:t>
            </a:r>
            <a:r>
              <a:rPr lang="en-AU" dirty="0"/>
              <a:t> </a:t>
            </a:r>
            <a:r>
              <a:rPr lang="en-AU" dirty="0" err="1"/>
              <a:t>பாதுகாப்பாகப்</a:t>
            </a:r>
            <a:r>
              <a:rPr lang="en-AU" dirty="0"/>
              <a:t> </a:t>
            </a:r>
            <a:r>
              <a:rPr lang="en-AU"/>
              <a:t>பாவியுங்கள்</a:t>
            </a:r>
            <a:endParaRPr lang="en-AU" dirty="0"/>
          </a:p>
        </p:txBody>
      </p:sp>
      <p:pic>
        <p:nvPicPr>
          <p:cNvPr id="6" name="Online Media 5" title="Video in Aboriginal English: Connecting safely online">
            <a:hlinkClick r:id="" action="ppaction://media"/>
            <a:extLst>
              <a:ext uri="{FF2B5EF4-FFF2-40B4-BE49-F238E27FC236}">
                <a16:creationId xmlns:a16="http://schemas.microsoft.com/office/drawing/2014/main" xmlns="" id="{82165119-C09D-0393-E51F-A3363144878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2162" y="1720562"/>
            <a:ext cx="7949038" cy="4471335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C031B5-A161-4216-F027-420FD00AF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B079E0-5259-B484-6CFD-AB1C5CA17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BD15210-6865-4F66-8164-C0556A8C2866}" type="slidenum">
              <a:rPr lang="en-AU" alt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732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D7B3EB-CE2E-9BF5-10A9-6D60796F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மேலதிகத்</a:t>
            </a:r>
            <a:r>
              <a:rPr lang="en-AU" dirty="0"/>
              <a:t> </a:t>
            </a:r>
            <a:r>
              <a:rPr lang="en-AU" dirty="0" err="1"/>
              <a:t>தகவல்கள்</a:t>
            </a:r>
            <a:r>
              <a:rPr lang="en-AU" dirty="0"/>
              <a:t> </a:t>
            </a:r>
            <a:r>
              <a:rPr lang="en-AU" dirty="0" err="1"/>
              <a:t>தேவையா</a:t>
            </a:r>
            <a:r>
              <a:rPr lang="en-AU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B7264-939B-FD10-14A5-CBFB11958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‘</a:t>
            </a:r>
            <a:r>
              <a:rPr lang="en-AU" dirty="0" err="1">
                <a:solidFill>
                  <a:schemeClr val="tx1"/>
                </a:solidFill>
              </a:rPr>
              <a:t>இண்ட்டெர்நெட்</a:t>
            </a:r>
            <a:r>
              <a:rPr lang="en-AU" dirty="0">
                <a:solidFill>
                  <a:schemeClr val="tx1"/>
                </a:solidFill>
              </a:rPr>
              <a:t>’ (</a:t>
            </a:r>
            <a:r>
              <a:rPr lang="en-AU" dirty="0" err="1">
                <a:solidFill>
                  <a:schemeClr val="tx1"/>
                </a:solidFill>
              </a:rPr>
              <a:t>இணையம்</a:t>
            </a:r>
            <a:r>
              <a:rPr lang="en-AU" dirty="0">
                <a:solidFill>
                  <a:schemeClr val="tx1"/>
                </a:solidFill>
              </a:rPr>
              <a:t>) </a:t>
            </a:r>
            <a:r>
              <a:rPr lang="en-AU" dirty="0" err="1">
                <a:solidFill>
                  <a:schemeClr val="tx1"/>
                </a:solidFill>
              </a:rPr>
              <a:t>என்றால்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என்ன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மற்றும்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அதை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எவ்வாறு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பாவிப்பது</a:t>
            </a:r>
            <a:r>
              <a:rPr lang="en-AU" dirty="0">
                <a:solidFill>
                  <a:schemeClr val="tx1"/>
                </a:solidFill>
              </a:rPr>
              <a:t>’ </a:t>
            </a:r>
            <a:r>
              <a:rPr lang="en-AU" dirty="0" err="1">
                <a:solidFill>
                  <a:schemeClr val="tx1"/>
                </a:solidFill>
              </a:rPr>
              <a:t>என்பதைப்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பற்றிய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மேலதிகத்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தகவல்களைக்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காண</a:t>
            </a:r>
            <a:r>
              <a:rPr lang="en-AU" dirty="0">
                <a:solidFill>
                  <a:schemeClr val="tx1"/>
                </a:solidFill>
              </a:rPr>
              <a:t>, </a:t>
            </a:r>
            <a:r>
              <a:rPr lang="en-AU" dirty="0" err="1">
                <a:solidFill>
                  <a:schemeClr val="tx1"/>
                </a:solidFill>
              </a:rPr>
              <a:t>கீழ்க்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காணும்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வலைப்பக்கத்திற்குச்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செல்லுங்கள்</a:t>
            </a:r>
            <a:r>
              <a:rPr lang="en-AU" dirty="0">
                <a:solidFill>
                  <a:schemeClr val="tx1"/>
                </a:solidFill>
              </a:rPr>
              <a:t>.  </a:t>
            </a:r>
            <a:endParaRPr lang="en-AU" dirty="0">
              <a:solidFill>
                <a:schemeClr val="tx1"/>
              </a:solidFill>
              <a:cs typeface="Kanit"/>
            </a:endParaRP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https://beconnected.esafety.gov.au/topic-library/computer-basics-for-beginners/what-is-the-internet</a:t>
            </a:r>
            <a:r>
              <a:rPr lang="en-AU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1EF0CB-144E-D511-C23C-839437841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BD9E48-9530-3149-0083-8270442CAA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9859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BF7E18-1688-8976-C951-09E05FA26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37FFC-E306-B1E0-7F7B-FC3D9264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இந்த அமர்வு - </a:t>
            </a:r>
            <a:r>
              <a:rPr lang="ta-IN" dirty="0" err="1"/>
              <a:t>ஒட்டுமொத்த</a:t>
            </a:r>
            <a:r>
              <a:rPr lang="ta-IN" dirty="0"/>
              <a:t> </a:t>
            </a:r>
            <a:r>
              <a:rPr lang="ta-IN" dirty="0" err="1"/>
              <a:t>மீள்பார்வை</a:t>
            </a:r>
            <a:r>
              <a:rPr lang="ta-IN" dirty="0"/>
              <a:t> 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A17173-D1E0-256A-83E2-B32A3899C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a-IN" sz="2000" b="0" i="0" dirty="0">
                <a:solidFill>
                  <a:srgbClr val="242424"/>
                </a:solidFill>
                <a:effectLst/>
              </a:rPr>
              <a:t>‘</a:t>
            </a:r>
            <a:r>
              <a:rPr lang="ta-IN" sz="2000" b="0" i="0" dirty="0" err="1">
                <a:solidFill>
                  <a:srgbClr val="242424"/>
                </a:solidFill>
                <a:effectLst/>
              </a:rPr>
              <a:t>இண்ட்டெர்நெட்</a:t>
            </a:r>
            <a:r>
              <a:rPr lang="ta-IN" sz="2000" b="0" i="0" dirty="0">
                <a:solidFill>
                  <a:srgbClr val="242424"/>
                </a:solidFill>
                <a:effectLst/>
              </a:rPr>
              <a:t>’ (இணையம்) என்றால் என்ன?</a:t>
            </a:r>
            <a:endParaRPr lang="en-US" sz="2000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ta-IN" sz="2000" dirty="0" err="1">
                <a:solidFill>
                  <a:srgbClr val="242424"/>
                </a:solidFill>
              </a:rPr>
              <a:t>பாதுகாப்பான</a:t>
            </a:r>
            <a:r>
              <a:rPr lang="ta-IN" sz="2000" dirty="0">
                <a:solidFill>
                  <a:srgbClr val="242424"/>
                </a:solidFill>
              </a:rPr>
              <a:t> இணையப் </a:t>
            </a:r>
            <a:r>
              <a:rPr lang="ta-IN" sz="2000" dirty="0" err="1">
                <a:solidFill>
                  <a:srgbClr val="242424"/>
                </a:solidFill>
              </a:rPr>
              <a:t>பாவிப்பு</a:t>
            </a:r>
            <a:endParaRPr lang="en-US" sz="2000" dirty="0">
              <a:solidFill>
                <a:srgbClr val="242424"/>
              </a:solidFill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242424"/>
                </a:solidFill>
                <a:effectLst/>
              </a:rPr>
              <a:t>அந்தரங்கத்தன்மை</a:t>
            </a:r>
            <a:r>
              <a:rPr lang="en-US" sz="2000" b="0" i="0" dirty="0">
                <a:solidFill>
                  <a:srgbClr val="242424"/>
                </a:solidFill>
                <a:effectLst/>
              </a:rPr>
              <a:t>  </a:t>
            </a:r>
            <a:r>
              <a:rPr lang="en-US" sz="2000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sz="20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42424"/>
                </a:solidFill>
                <a:effectLst/>
              </a:rPr>
              <a:t>பாதுகாப்பு</a:t>
            </a:r>
            <a:endParaRPr lang="en-US" sz="2000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242424"/>
                </a:solidFill>
              </a:rPr>
              <a:t>தகவல்களை</a:t>
            </a:r>
            <a:r>
              <a:rPr lang="en-US" sz="2000" dirty="0">
                <a:solidFill>
                  <a:srgbClr val="242424"/>
                </a:solidFill>
              </a:rPr>
              <a:t> </a:t>
            </a:r>
            <a:r>
              <a:rPr lang="en-US" sz="2000" dirty="0" err="1">
                <a:solidFill>
                  <a:srgbClr val="242424"/>
                </a:solidFill>
              </a:rPr>
              <a:t>எங்கிருந்து</a:t>
            </a:r>
            <a:r>
              <a:rPr lang="en-US" sz="2000" dirty="0">
                <a:solidFill>
                  <a:srgbClr val="242424"/>
                </a:solidFill>
              </a:rPr>
              <a:t> </a:t>
            </a:r>
            <a:r>
              <a:rPr lang="en-US" sz="2000" dirty="0" err="1">
                <a:solidFill>
                  <a:srgbClr val="242424"/>
                </a:solidFill>
              </a:rPr>
              <a:t>பெறலாம்</a:t>
            </a:r>
            <a:r>
              <a:rPr lang="en-US" sz="2000" dirty="0">
                <a:solidFill>
                  <a:srgbClr val="242424"/>
                </a:solidFill>
              </a:rPr>
              <a:t>? </a:t>
            </a:r>
            <a:endParaRPr lang="en-US" sz="2000" b="0" i="0" dirty="0">
              <a:solidFill>
                <a:srgbClr val="242424"/>
              </a:solidFill>
              <a:effectLst/>
            </a:endParaRP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sz="2000" b="0" i="0" dirty="0">
              <a:solidFill>
                <a:srgbClr val="242424"/>
              </a:solidFill>
              <a:effectLst/>
              <a:latin typeface="-apple-system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8B2ABC-DC2E-3827-9BAB-4C4623F22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77ED1D-04EB-E6AF-1A5D-80C1B138C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BDF830E-0929-D9D5-0AA9-25BF581A4494}"/>
              </a:ext>
            </a:extLst>
          </p:cNvPr>
          <p:cNvSpPr txBox="1">
            <a:spLocks/>
          </p:cNvSpPr>
          <p:nvPr/>
        </p:nvSpPr>
        <p:spPr bwMode="auto">
          <a:xfrm>
            <a:off x="710610" y="3510238"/>
            <a:ext cx="92281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9pPr>
          </a:lstStyle>
          <a:p>
            <a:r>
              <a:rPr lang="en-AU" dirty="0" err="1"/>
              <a:t>மேலதிகத்</a:t>
            </a:r>
            <a:r>
              <a:rPr lang="en-AU" dirty="0"/>
              <a:t> </a:t>
            </a:r>
            <a:r>
              <a:rPr lang="en-AU" dirty="0" err="1"/>
              <a:t>தகவல்கள்</a:t>
            </a:r>
            <a:r>
              <a:rPr lang="en-AU" dirty="0"/>
              <a:t> </a:t>
            </a:r>
            <a:r>
              <a:rPr lang="en-AU" dirty="0" err="1"/>
              <a:t>தேவையா</a:t>
            </a:r>
            <a:r>
              <a:rPr lang="en-AU" dirty="0"/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C4612FA-0B91-8C85-D6E1-55130383680C}"/>
              </a:ext>
            </a:extLst>
          </p:cNvPr>
          <p:cNvSpPr txBox="1">
            <a:spLocks/>
          </p:cNvSpPr>
          <p:nvPr/>
        </p:nvSpPr>
        <p:spPr bwMode="auto">
          <a:xfrm>
            <a:off x="812376" y="4648236"/>
            <a:ext cx="105156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solidFill>
                  <a:schemeClr val="tx1"/>
                </a:solidFill>
              </a:rPr>
              <a:t>‘</a:t>
            </a:r>
            <a:r>
              <a:rPr lang="en-AU" sz="2000" dirty="0" err="1">
                <a:solidFill>
                  <a:schemeClr val="tx1"/>
                </a:solidFill>
              </a:rPr>
              <a:t>இண்ட்டெர்நெட்</a:t>
            </a:r>
            <a:r>
              <a:rPr lang="en-AU" sz="2000" dirty="0">
                <a:solidFill>
                  <a:schemeClr val="tx1"/>
                </a:solidFill>
              </a:rPr>
              <a:t>’ (</a:t>
            </a:r>
            <a:r>
              <a:rPr lang="en-AU" sz="2000" dirty="0" err="1">
                <a:solidFill>
                  <a:schemeClr val="tx1"/>
                </a:solidFill>
              </a:rPr>
              <a:t>இணையம்</a:t>
            </a:r>
            <a:r>
              <a:rPr lang="en-AU" sz="2000" dirty="0">
                <a:solidFill>
                  <a:schemeClr val="tx1"/>
                </a:solidFill>
              </a:rPr>
              <a:t>) </a:t>
            </a:r>
            <a:r>
              <a:rPr lang="en-AU" sz="2000" dirty="0" err="1">
                <a:solidFill>
                  <a:schemeClr val="tx1"/>
                </a:solidFill>
              </a:rPr>
              <a:t>என்றால்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என்ன</a:t>
            </a:r>
            <a:r>
              <a:rPr lang="en-AU" sz="2000" dirty="0">
                <a:solidFill>
                  <a:schemeClr val="tx1"/>
                </a:solidFill>
              </a:rPr>
              <a:t>, </a:t>
            </a:r>
            <a:r>
              <a:rPr lang="en-AU" sz="2000" dirty="0" err="1">
                <a:solidFill>
                  <a:schemeClr val="tx1"/>
                </a:solidFill>
              </a:rPr>
              <a:t>மற்றும்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அதை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எவ்வாறு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பாவிப்பது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என்பவற்றைப்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பற்றிய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மேலதிகத்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தகவல்களுக்கு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கீழ்க்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காணும்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வலைப்பக்கத்திற்குச்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செல்லுங்கள்</a:t>
            </a:r>
            <a:r>
              <a:rPr lang="en-AU" sz="20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000" dirty="0">
                <a:hlinkClick r:id="rId3"/>
              </a:rPr>
              <a:t>https://beconnected.esafety.gov.au/topic-library/computer-basics-for-beginners/what-is-the-internet</a:t>
            </a:r>
            <a:r>
              <a:rPr lang="en-A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067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18E0B0-E3E1-FA87-97ED-175D6C88F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F5D5D-E9F8-3946-BD25-F4A0A30D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நன்றி!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432448-A20B-7971-2628-6EC8DE767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468674"/>
          </a:xfrm>
        </p:spPr>
        <p:txBody>
          <a:bodyPr/>
          <a:lstStyle/>
          <a:p>
            <a:r>
              <a:rPr lang="en-AU" dirty="0" err="1"/>
              <a:t>அடுத்த</a:t>
            </a:r>
            <a:r>
              <a:rPr lang="en-AU" dirty="0"/>
              <a:t> </a:t>
            </a:r>
            <a:r>
              <a:rPr lang="en-AU" dirty="0" err="1"/>
              <a:t>அமர்விற்கான</a:t>
            </a:r>
            <a:r>
              <a:rPr lang="en-AU" dirty="0"/>
              <a:t> </a:t>
            </a:r>
            <a:r>
              <a:rPr lang="en-AU" dirty="0" err="1"/>
              <a:t>நேரம்</a:t>
            </a:r>
            <a:r>
              <a:rPr lang="en-AU" dirty="0"/>
              <a:t>: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6C3CB7-F09A-A9E0-183A-5A30A258EC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D2C01E-5942-F328-B319-DF7D6AE2D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2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E8BCB1-A5F3-42EF-7732-5F9207F08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D279A-5F87-CD96-E3D2-BBD13C22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599" cy="696036"/>
          </a:xfrm>
        </p:spPr>
        <p:txBody>
          <a:bodyPr/>
          <a:lstStyle/>
          <a:p>
            <a:r>
              <a:rPr lang="en-AU" dirty="0" err="1"/>
              <a:t>பயிற்றுநர்</a:t>
            </a:r>
            <a:r>
              <a:rPr lang="en-AU" dirty="0"/>
              <a:t> </a:t>
            </a:r>
            <a:r>
              <a:rPr lang="en-AU" dirty="0" err="1"/>
              <a:t>குறிப்புகள்</a:t>
            </a:r>
            <a:r>
              <a:rPr lang="en-AU" dirty="0"/>
              <a:t>: </a:t>
            </a:r>
            <a:r>
              <a:rPr lang="en-AU" dirty="0" err="1"/>
              <a:t>இணையத்தை</a:t>
            </a:r>
            <a:r>
              <a:rPr lang="en-AU" dirty="0"/>
              <a:t> </a:t>
            </a:r>
            <a:r>
              <a:rPr lang="en-AU" dirty="0" err="1"/>
              <a:t>அணுகும்</a:t>
            </a:r>
            <a:r>
              <a:rPr lang="en-AU" dirty="0"/>
              <a:t> </a:t>
            </a:r>
            <a:r>
              <a:rPr lang="en-AU" dirty="0" err="1"/>
              <a:t>விதம்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7A2F33-D5BB-D26F-DD80-0822DA3C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35" y="919320"/>
            <a:ext cx="10515600" cy="5213445"/>
          </a:xfrm>
        </p:spPr>
        <p:txBody>
          <a:bodyPr/>
          <a:lstStyle/>
          <a:p>
            <a:r>
              <a:rPr lang="en-US" sz="1800" b="0" i="0" dirty="0" err="1">
                <a:solidFill>
                  <a:schemeClr val="tx1"/>
                </a:solidFill>
                <a:effectLst/>
              </a:rPr>
              <a:t>பங்குபற்றுநர்களுக்காக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ஏ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ட்டினை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அச்சிட்டுக்கொள்ளுங்கள்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: </a:t>
            </a:r>
          </a:p>
          <a:p>
            <a:pPr lvl="1"/>
            <a:r>
              <a:rPr lang="en-US" sz="1800" b="0" i="0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https://beconnected.esafety.gov.au/pluginfile.php/97558/mod_resource/content/2/index.html</a:t>
            </a:r>
            <a:r>
              <a:rPr lang="en-US" sz="1800" b="0" i="0" dirty="0">
                <a:solidFill>
                  <a:srgbClr val="0070C0"/>
                </a:solidFill>
                <a:effectLst/>
              </a:rPr>
              <a:t>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800" dirty="0" err="1">
                <a:solidFill>
                  <a:schemeClr val="tx1"/>
                </a:solidFill>
              </a:rPr>
              <a:t>இந்தப்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பாடத்தினை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அளிக்கும்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பொழுது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பயன்படுத்துவதற்காக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குறிப்புகள்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உள்ள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இந்த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ஒளித்-தகடுகளை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 err="1">
                <a:solidFill>
                  <a:schemeClr val="tx1"/>
                </a:solidFill>
              </a:rPr>
              <a:t>தனித்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தனிப்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பக்கமாக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அச்சிட்டுக்கொள்ளுங்கள்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800" dirty="0" err="1">
                <a:solidFill>
                  <a:schemeClr val="tx1"/>
                </a:solidFill>
              </a:rPr>
              <a:t>வாசியுங்கள்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: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800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ஒளித்-தகடுகளை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வாசித்து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அவற்றில்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அடங்கியுள்ள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விடயங்கள்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உங்களுக்குப்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பரிச்சியமானவை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என்பதை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</a:rPr>
              <a:t>உறுதிப்படுத்திக்கொள்ளுங்கள்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, 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800" dirty="0" err="1">
                <a:solidFill>
                  <a:schemeClr val="tx1"/>
                </a:solidFill>
              </a:rPr>
              <a:t>பங்குபற்றுநர்களுக்கான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கையேட்டினை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வாசியுங்கள்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‘ப்ரவுசர்’ (வலையுலாவி)ஒன்றில் இந்த காணொலியை ஏற்றம் செய்யுங்கள்:  </a:t>
            </a:r>
            <a:r>
              <a:rPr lang="en-AU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https://vimeo.com/233940469</a:t>
            </a:r>
            <a:r>
              <a:rPr lang="en-AU" sz="1800" dirty="0">
                <a:solidFill>
                  <a:srgbClr val="0070C0"/>
                </a:solidFill>
              </a:rPr>
              <a:t> </a:t>
            </a:r>
            <a:endParaRPr lang="en-US" sz="1800" dirty="0">
              <a:solidFill>
                <a:srgbClr val="0070C0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800" dirty="0" err="1">
                <a:solidFill>
                  <a:schemeClr val="tx1"/>
                </a:solidFill>
              </a:rPr>
              <a:t>உங்களுக்குக்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கேள்விகள்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ஏதும்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இருப்பின்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அமர்விற்கு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முன்பாக</a:t>
            </a:r>
            <a:r>
              <a:rPr lang="en-US" sz="1800" dirty="0">
                <a:solidFill>
                  <a:schemeClr val="tx1"/>
                </a:solidFill>
              </a:rPr>
              <a:t> ‘</a:t>
            </a:r>
            <a:r>
              <a:rPr lang="en-US" sz="1800" dirty="0" err="1">
                <a:solidFill>
                  <a:schemeClr val="tx1"/>
                </a:solidFill>
              </a:rPr>
              <a:t>எலியட்</a:t>
            </a:r>
            <a:r>
              <a:rPr lang="en-US" sz="1800" dirty="0">
                <a:solidFill>
                  <a:schemeClr val="tx1"/>
                </a:solidFill>
              </a:rPr>
              <a:t>’ </a:t>
            </a:r>
            <a:r>
              <a:rPr lang="en-US" sz="1800" dirty="0" err="1">
                <a:solidFill>
                  <a:schemeClr val="tx1"/>
                </a:solidFill>
              </a:rPr>
              <a:t>அவர்களுடன்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தொடர்புகொள்ளுங்கள்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0" i="0" dirty="0">
                <a:solidFill>
                  <a:srgbClr val="0E67B2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Elliot@wacoss</a:t>
            </a:r>
            <a:r>
              <a:rPr lang="en-US" sz="1800" b="0" i="0" dirty="0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org.au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காட்சிப்படுத்துவதற்கு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முன்பாக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ஒளித்-தகட்டினை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அகற்றுங்கள்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மறைத்துவையுங்கள்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மற்றும்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கடைசி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ஒளித்தகட்டில்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அடுத்த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அமர்விற்கான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நேரம்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திகதியைப்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</a:rPr>
              <a:t>புதுப்பியுங்கள்</a:t>
            </a:r>
            <a:r>
              <a:rPr lang="en-US" sz="1800" b="1" i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9407D5-7B08-6512-2F03-49CAE33FD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7B6D40-EE7B-B6C1-E01A-731C50D1E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 err="1">
                <a:solidFill>
                  <a:schemeClr val="tx1"/>
                </a:solidFill>
              </a:rPr>
              <a:t>இந்த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நாட்டு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பூமிக்காக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பூர்வ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பழங்குடியினருக்கு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நன்றி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நவிலல்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xmlns="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3559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62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ஆபோரிஜினிப்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வாழ்கிறோம்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என்பதை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நாமறிவோம்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நிலங்களைச்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சேர்ந்த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ஆ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பொரிஜினி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மதிப்பு-மரியாதை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வாழ்ந்துவருகின்றனர்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  <a:endParaRPr lang="en-US" noProof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அனைத்தொர்ரையும்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மூத்தொர்களையும்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மதித்து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கதைகளிலிருந்து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நம்மால்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கற்றுக்கொள்ள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இயலுமானது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ஏராளமாகும்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பூமி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எப்போதுமே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பூர்வகுடியினருடையதாகவே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இருந்துவந்திருக்கிறது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இனியும்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அவ்வாறே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நீடிக்கும்</a:t>
            </a:r>
            <a:r>
              <a:rPr lang="en-US" noProof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4D1B76-68F3-DC25-BAE9-95AD2C131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WA </a:t>
            </a:r>
            <a:r>
              <a:rPr lang="en-AU" dirty="0" err="1"/>
              <a:t>கணினிப்</a:t>
            </a:r>
            <a:r>
              <a:rPr lang="en-AU" dirty="0"/>
              <a:t> </a:t>
            </a:r>
            <a:r>
              <a:rPr lang="en-AU" dirty="0" err="1"/>
              <a:t>பயிற்சித்</a:t>
            </a:r>
            <a:r>
              <a:rPr lang="en-AU" dirty="0"/>
              <a:t> </a:t>
            </a:r>
            <a:r>
              <a:rPr lang="en-AU" dirty="0" err="1"/>
              <a:t>திட்டம்</a:t>
            </a:r>
            <a:endParaRPr lang="en-AU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FDF9E129-CCB6-56C7-733C-4D8A9FC0C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dirty="0">
                <a:solidFill>
                  <a:srgbClr val="1962B2"/>
                </a:solidFill>
              </a:rPr>
              <a:t>WA Digital Inclusion Project | Community Champions Program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7AFC8417-2AC7-2976-3221-0153F4793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ECD732CF-05B5-44F6-8B3F-52A906295270}" type="slidenum">
              <a:rPr lang="en-AU" altLang="en-US"/>
              <a:pPr>
                <a:spcAft>
                  <a:spcPts val="600"/>
                </a:spcAft>
                <a:defRPr/>
              </a:pPr>
              <a:t>4</a:t>
            </a:fld>
            <a:endParaRPr lang="en-AU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3B0A1D-9395-79ED-4BC7-8C6D8817FDA3}"/>
              </a:ext>
            </a:extLst>
          </p:cNvPr>
          <p:cNvSpPr txBox="1"/>
          <p:nvPr/>
        </p:nvSpPr>
        <p:spPr>
          <a:xfrm>
            <a:off x="872736" y="2622092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dirty="0" err="1"/>
              <a:t>இணைய’த்தை</a:t>
            </a:r>
            <a:r>
              <a:rPr lang="en-US" dirty="0"/>
              <a:t> </a:t>
            </a:r>
            <a:r>
              <a:rPr lang="en-US" dirty="0" err="1"/>
              <a:t>அணுகி</a:t>
            </a:r>
            <a:r>
              <a:rPr lang="en-US" dirty="0"/>
              <a:t> </a:t>
            </a:r>
            <a:r>
              <a:rPr lang="en-US" dirty="0" err="1"/>
              <a:t>அதைப்</a:t>
            </a:r>
            <a:r>
              <a:rPr lang="en-US" dirty="0"/>
              <a:t> </a:t>
            </a:r>
            <a:r>
              <a:rPr lang="en-US" dirty="0" err="1"/>
              <a:t>பாவிப்பது</a:t>
            </a:r>
            <a:r>
              <a:rPr lang="en-US" dirty="0"/>
              <a:t> </a:t>
            </a:r>
            <a:r>
              <a:rPr lang="en-US" dirty="0" err="1"/>
              <a:t>எவ்வாறு</a:t>
            </a:r>
            <a:r>
              <a:rPr lang="en-US" dirty="0"/>
              <a:t>?</a:t>
            </a:r>
            <a:endParaRPr lang="ta-IN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62D273-033B-D5EF-AF81-53B526E6FF01}"/>
              </a:ext>
            </a:extLst>
          </p:cNvPr>
          <p:cNvSpPr txBox="1"/>
          <p:nvPr/>
        </p:nvSpPr>
        <p:spPr>
          <a:xfrm>
            <a:off x="872736" y="5178055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/>
              <a:t>WA</a:t>
            </a:r>
            <a:r>
              <a:rPr lang="en-AU" dirty="0"/>
              <a:t> </a:t>
            </a:r>
            <a:r>
              <a:rPr lang="en-US" dirty="0" err="1"/>
              <a:t>கணினிப்</a:t>
            </a:r>
            <a:r>
              <a:rPr lang="en-US" dirty="0"/>
              <a:t> </a:t>
            </a:r>
            <a:r>
              <a:rPr lang="en-US" dirty="0" err="1"/>
              <a:t>பயிற்சித்</a:t>
            </a:r>
            <a:r>
              <a:rPr lang="en-US" dirty="0"/>
              <a:t> </a:t>
            </a:r>
            <a:r>
              <a:rPr lang="en-US" dirty="0" err="1"/>
              <a:t>திட்டம்</a:t>
            </a:r>
            <a:r>
              <a:rPr lang="en-US" dirty="0"/>
              <a:t> | </a:t>
            </a:r>
            <a:r>
              <a:rPr lang="en-US" dirty="0" err="1"/>
              <a:t>சமூக</a:t>
            </a:r>
            <a:r>
              <a:rPr lang="en-US" dirty="0"/>
              <a:t> </a:t>
            </a:r>
            <a:r>
              <a:rPr lang="en-US" dirty="0" err="1"/>
              <a:t>வெற்றியாளர்</a:t>
            </a:r>
            <a:r>
              <a:rPr lang="en-US" dirty="0"/>
              <a:t> </a:t>
            </a:r>
            <a:r>
              <a:rPr lang="en-US" dirty="0" err="1"/>
              <a:t>திட்டம்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6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B6642D-5275-FE3E-F34E-BF9E4D7DA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CD366-E383-5439-7983-8903BEA5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அமர்வின்</a:t>
            </a:r>
            <a:r>
              <a:rPr lang="en-AU" dirty="0"/>
              <a:t> </a:t>
            </a:r>
            <a:r>
              <a:rPr lang="en-AU" dirty="0" err="1"/>
              <a:t>மேலோட்டம்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49D702-9D7A-2BA8-2E3E-946972717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இணையம்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இண்ட்டெர்நெட்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’)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என்றால்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என்ன</a:t>
            </a:r>
            <a:r>
              <a:rPr lang="en-US" b="0" i="0" dirty="0">
                <a:solidFill>
                  <a:schemeClr val="tx1"/>
                </a:solidFill>
                <a:effectLst/>
              </a:rPr>
              <a:t>?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இணைய’த்தைப்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பாதுகாப்பாய்ப்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பாவித்தல்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அந்தரங்கத்தன்மை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பாதுகாப்பு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16F535-33F0-3D4E-73C2-B0D1DE116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85E4C3-47F4-941E-9B06-1A017A3F1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68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0DD8AC-681F-BA39-9B15-D2912801C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0340FF-CF3E-9020-9C92-B62526F1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86" y="1295091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sz="5400" noProof="0" dirty="0" err="1"/>
              <a:t>அறிமுகங்கள்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xmlns="" id="{D8D73F86-D2CE-8C42-E2B9-5676586B7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CB59D246-493E-7E05-ABD3-CD301B29A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291201-1C7B-1336-BA75-3C655249D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DB2D64-D19E-82A6-92D8-B3B8A1BE1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" y="2613389"/>
            <a:ext cx="5120473" cy="2639612"/>
          </a:xfrm>
        </p:spPr>
        <p:txBody>
          <a:bodyPr/>
          <a:lstStyle/>
          <a:p>
            <a:r>
              <a:rPr lang="en-AU" dirty="0" err="1">
                <a:solidFill>
                  <a:schemeClr val="tx1"/>
                </a:solidFill>
              </a:rPr>
              <a:t>உங்களைக்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குழுவினருக்கு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அறிமுகப்படுத்திக்கொள்ளுங்கள்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இணையத்தைப்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பாவிக்கும்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பொழுது</a:t>
            </a:r>
            <a:r>
              <a:rPr lang="en-AU" dirty="0">
                <a:solidFill>
                  <a:schemeClr val="tx1"/>
                </a:solidFill>
              </a:rPr>
              <a:t>, </a:t>
            </a:r>
            <a:r>
              <a:rPr lang="en-AU" dirty="0" err="1">
                <a:solidFill>
                  <a:schemeClr val="tx1"/>
                </a:solidFill>
              </a:rPr>
              <a:t>ஏதாவது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செய்வதில்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உதவி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தேவைப்பட்டால்</a:t>
            </a:r>
            <a:r>
              <a:rPr lang="en-AU" dirty="0">
                <a:solidFill>
                  <a:schemeClr val="tx1"/>
                </a:solidFill>
              </a:rPr>
              <a:t>, </a:t>
            </a:r>
            <a:r>
              <a:rPr lang="en-AU" dirty="0" err="1">
                <a:solidFill>
                  <a:schemeClr val="tx1"/>
                </a:solidFill>
              </a:rPr>
              <a:t>யாரிடம்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நீங்கள்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செல்வீர்கள்</a:t>
            </a:r>
            <a:r>
              <a:rPr lang="en-AU" dirty="0">
                <a:solidFill>
                  <a:schemeClr val="tx1"/>
                </a:solidFill>
              </a:rPr>
              <a:t>  </a:t>
            </a:r>
            <a:r>
              <a:rPr lang="en-AU" dirty="0" err="1">
                <a:solidFill>
                  <a:schemeClr val="tx1"/>
                </a:solidFill>
              </a:rPr>
              <a:t>என்பதை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மற்றவர்களுடன்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பகிர்ந்துகொள்ளுங்கள்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5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29827-7FEA-BF70-BEF1-F68A0D22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 dirty="0" err="1"/>
              <a:t>இணையக்</a:t>
            </a:r>
            <a:r>
              <a:rPr lang="en-AU" dirty="0"/>
              <a:t> </a:t>
            </a:r>
            <a:r>
              <a:rPr lang="en-AU" dirty="0" err="1"/>
              <a:t>கல்விப்</a:t>
            </a:r>
            <a:r>
              <a:rPr lang="en-AU" dirty="0"/>
              <a:t> </a:t>
            </a:r>
            <a:r>
              <a:rPr lang="en-AU" dirty="0" err="1"/>
              <a:t>பயிற்சியின்</a:t>
            </a:r>
            <a:r>
              <a:rPr lang="en-AU" dirty="0"/>
              <a:t> </a:t>
            </a:r>
            <a:r>
              <a:rPr lang="en-AU" dirty="0" err="1"/>
              <a:t>துவக்கம்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8E74C4-44C9-71C5-C779-43166DA4C6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29386-457D-07B9-E802-6ED89F4975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1E3F05-CEF4-4D87-B638-1AE1855C9A6B}" type="slidenum">
              <a:rPr lang="en-A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AU" alt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xmlns="" id="{82FAE641-AA63-E17F-9BF6-72C75B323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64371"/>
              </p:ext>
            </p:extLst>
          </p:nvPr>
        </p:nvGraphicFramePr>
        <p:xfrm>
          <a:off x="838200" y="1825625"/>
          <a:ext cx="1051560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31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F28EC-2C03-AE7F-4933-FE0B3C3F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‘</a:t>
            </a:r>
            <a:r>
              <a:rPr lang="en-AU" dirty="0" err="1"/>
              <a:t>இண்ட்டெர்நெட்</a:t>
            </a:r>
            <a:r>
              <a:rPr lang="en-AU" dirty="0"/>
              <a:t>’ (</a:t>
            </a:r>
            <a:r>
              <a:rPr lang="en-AU" dirty="0" err="1"/>
              <a:t>இணையம்</a:t>
            </a:r>
            <a:r>
              <a:rPr lang="en-AU" dirty="0"/>
              <a:t>) </a:t>
            </a:r>
            <a:r>
              <a:rPr lang="en-AU" dirty="0" err="1"/>
              <a:t>என்றால்</a:t>
            </a:r>
            <a:r>
              <a:rPr lang="en-AU" dirty="0"/>
              <a:t> </a:t>
            </a:r>
            <a:r>
              <a:rPr lang="en-AU" dirty="0" err="1"/>
              <a:t>என்ன</a:t>
            </a:r>
            <a:r>
              <a:rPr lang="en-AU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4B5F66-D936-B85F-B0E7-B2C1B11D7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2425"/>
            <a:ext cx="10515600" cy="2526149"/>
          </a:xfrm>
        </p:spPr>
        <p:txBody>
          <a:bodyPr/>
          <a:lstStyle/>
          <a:p>
            <a:pPr marL="0" indent="0" algn="ctr">
              <a:buNone/>
            </a:pPr>
            <a:r>
              <a:rPr lang="en-AU" sz="3200" dirty="0" err="1">
                <a:solidFill>
                  <a:schemeClr val="tx1"/>
                </a:solidFill>
              </a:rPr>
              <a:t>இந்தக்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காணொலியைப்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பாருங்கள்</a:t>
            </a:r>
            <a:r>
              <a:rPr lang="en-AU" sz="3200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AU" sz="3200" dirty="0">
                <a:hlinkClick r:id="rId3"/>
              </a:rPr>
              <a:t>https://vimeo.com/233940469</a:t>
            </a:r>
            <a:r>
              <a:rPr lang="en-AU" sz="32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51F2AD-9FD3-218D-C1F9-140A52079B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221ABF-C454-C61F-692C-29F5BB02B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4264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25CCE-82B9-7C22-EDA4-11AE85FC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931" y="2766218"/>
            <a:ext cx="9228138" cy="1325563"/>
          </a:xfrm>
        </p:spPr>
        <p:txBody>
          <a:bodyPr/>
          <a:lstStyle/>
          <a:p>
            <a:pPr algn="ctr"/>
            <a:r>
              <a:rPr lang="en-AU" sz="5400" dirty="0"/>
              <a:t>‘</a:t>
            </a:r>
            <a:r>
              <a:rPr lang="en-AU" sz="5400" dirty="0" err="1"/>
              <a:t>இண்ட்டெர்நெட்</a:t>
            </a:r>
            <a:r>
              <a:rPr lang="en-AU" sz="5400" dirty="0"/>
              <a:t>’-</a:t>
            </a:r>
            <a:r>
              <a:rPr lang="en-AU" sz="5400" dirty="0" err="1"/>
              <a:t>ஐ</a:t>
            </a:r>
            <a:r>
              <a:rPr lang="en-AU" sz="5400" dirty="0"/>
              <a:t> </a:t>
            </a:r>
            <a:r>
              <a:rPr lang="en-AU" sz="5400" dirty="0" err="1"/>
              <a:t>நீங்கள்</a:t>
            </a:r>
            <a:r>
              <a:rPr lang="en-AU" sz="5400" dirty="0"/>
              <a:t> </a:t>
            </a:r>
            <a:r>
              <a:rPr lang="en-AU" sz="5400" dirty="0" err="1"/>
              <a:t>எதற்குப்</a:t>
            </a:r>
            <a:r>
              <a:rPr lang="en-AU" sz="5400" dirty="0"/>
              <a:t> </a:t>
            </a:r>
            <a:r>
              <a:rPr lang="en-AU" sz="5400" dirty="0" err="1"/>
              <a:t>பாவிக்கலாம்</a:t>
            </a:r>
            <a:r>
              <a:rPr lang="en-AU" sz="5400" dirty="0"/>
              <a:t>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C93EA6-E1FB-B5B1-115D-795538F584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2F613-9949-A0F7-D77E-9963D90F51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08126657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B35C7A98-17BD-49B2-A718-770879327A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B0235B-FBC3-4D5A-B3B8-E8A67163C5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DD178-8E42-4EB4-9C09-9C08264450D5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2cc45243-29f6-4a1c-995b-35ed14ae441a"/>
    <ds:schemaRef ds:uri="http://purl.org/dc/terms/"/>
    <ds:schemaRef ds:uri="http://schemas.microsoft.com/office/infopath/2007/PartnerControls"/>
    <ds:schemaRef ds:uri="5e5d6256-5200-4c34-82a9-8b0b259790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Application>Microsoft Office PowerPoint</Application>
  <PresentationFormat>Custom</PresentationFormat>
  <Paragraphs>185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Latha</vt:lpstr>
      <vt:lpstr>Calibri</vt:lpstr>
      <vt:lpstr>Kanit (Body)</vt:lpstr>
      <vt:lpstr>-apple-system</vt:lpstr>
      <vt:lpstr>Kanit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கணினித் திறன் பயிற்சி – ‘இண்ட்டர்நெட்’ எனப்படும் இணையத்தை அணுகிப் பாவித்தல்  ‘சமூக வெற்றியாளர் திட்டம்’</vt:lpstr>
      <vt:lpstr>பயிற்றுநர் குறிப்புகள்: இணையத்தை அணுகும் விதம்</vt:lpstr>
      <vt:lpstr>இந்த நாட்டு பூமிக்காக பூர்வ பழங்குடியினருக்கு நன்றி நவிலல்</vt:lpstr>
      <vt:lpstr>PowerPoint Presentation</vt:lpstr>
      <vt:lpstr>அமர்வின் மேலோட்டம்</vt:lpstr>
      <vt:lpstr>அறிமுகங்கள்</vt:lpstr>
      <vt:lpstr>இணையக் கல்விப் பயிற்சியின் துவக்கம்</vt:lpstr>
      <vt:lpstr>‘இண்ட்டெர்நெட்’ (இணையம்) என்றால் என்ன?</vt:lpstr>
      <vt:lpstr>‘இண்ட்டெர்நெட்’-ஐ நீங்கள் எதற்குப் பாவிக்கலாம்? </vt:lpstr>
      <vt:lpstr>‘இண்ட்டெர்நெட்’-ஐ நீங்கள் எதற்குப் பாவிக்கலாம்? </vt:lpstr>
      <vt:lpstr>Getting around online</vt:lpstr>
      <vt:lpstr>Safety online</vt:lpstr>
      <vt:lpstr>இணையத்தைப் பாதுகாப்பாகப் பாவியுங்கள்</vt:lpstr>
      <vt:lpstr>மேலதிகத் தகவல்கள் தேவையா? </vt:lpstr>
      <vt:lpstr>இந்த அமர்வு - ஒட்டுமொத்த மீள்பார்வை  </vt:lpstr>
      <vt:lpstr>நன்றி!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2025-04-28T02:22:30Z</dcterms:created>
  <dcterms:modified xsi:type="dcterms:W3CDTF">2025-10-06T21:42:11Z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