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76" r:id="rId4"/>
    <p:sldMasterId id="2147483732" r:id="rId5"/>
    <p:sldMasterId id="2147483771" r:id="rId6"/>
    <p:sldMasterId id="2147483745" r:id="rId7"/>
    <p:sldMasterId id="2147483693" r:id="rId8"/>
    <p:sldMasterId id="2147483758" r:id="rId9"/>
    <p:sldMasterId id="2147483784" r:id="rId10"/>
  </p:sldMasterIdLst>
  <p:notesMasterIdLst>
    <p:notesMasterId r:id="rId35"/>
  </p:notesMasterIdLst>
  <p:handoutMasterIdLst>
    <p:handoutMasterId r:id="rId36"/>
  </p:handoutMasterIdLst>
  <p:sldIdLst>
    <p:sldId id="256" r:id="rId11"/>
    <p:sldId id="307" r:id="rId12"/>
    <p:sldId id="323" r:id="rId13"/>
    <p:sldId id="267" r:id="rId14"/>
    <p:sldId id="388" r:id="rId15"/>
    <p:sldId id="262" r:id="rId16"/>
    <p:sldId id="354" r:id="rId17"/>
    <p:sldId id="419" r:id="rId18"/>
    <p:sldId id="324" r:id="rId19"/>
    <p:sldId id="271" r:id="rId20"/>
    <p:sldId id="270" r:id="rId21"/>
    <p:sldId id="393" r:id="rId22"/>
    <p:sldId id="375" r:id="rId23"/>
    <p:sldId id="383" r:id="rId24"/>
    <p:sldId id="396" r:id="rId25"/>
    <p:sldId id="394" r:id="rId26"/>
    <p:sldId id="417" r:id="rId27"/>
    <p:sldId id="409" r:id="rId28"/>
    <p:sldId id="421" r:id="rId29"/>
    <p:sldId id="343" r:id="rId30"/>
    <p:sldId id="319" r:id="rId31"/>
    <p:sldId id="425" r:id="rId32"/>
    <p:sldId id="410" r:id="rId33"/>
    <p:sldId id="411" r:id="rId34"/>
  </p:sldIdLst>
  <p:sldSz cx="12192000" cy="6858000"/>
  <p:notesSz cx="6797675" cy="9926638"/>
  <p:embeddedFontLst>
    <p:embeddedFont>
      <p:font typeface="Kanit" panose="020B0604020202020204" charset="-34"/>
      <p:regular r:id="rId37"/>
      <p:bold r:id="rId38"/>
      <p:italic r:id="rId39"/>
      <p:boldItalic r:id="rId4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5B0D912-4E66-3C8E-6A46-BD257BBB9B74}" name="Kris Harris" initials="KH" userId="S-1-5-21-3963734279-2476985188-547957764-2229" providerId="AD"/>
  <p188:author id="{25732DAA-4FB8-079B-C37F-B424301A7BEC}" name="Zeina Jamaleddine" initials="ZJ" userId="S::zeina@wacoss.org.au::efd4763c-cc18-471b-9b7f-8b9d017c5f1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5FAB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102" autoAdjust="0"/>
    <p:restoredTop sz="74092" autoAdjust="0"/>
  </p:normalViewPr>
  <p:slideViewPr>
    <p:cSldViewPr snapToGrid="0">
      <p:cViewPr varScale="1">
        <p:scale>
          <a:sx n="82" d="100"/>
          <a:sy n="82" d="100"/>
        </p:scale>
        <p:origin x="912" y="84"/>
      </p:cViewPr>
      <p:guideLst/>
    </p:cSldViewPr>
  </p:slideViewPr>
  <p:outlineViewPr>
    <p:cViewPr>
      <p:scale>
        <a:sx n="33" d="100"/>
        <a:sy n="33" d="100"/>
      </p:scale>
      <p:origin x="0" y="-32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font" Target="fonts/font3.fntdata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notesMaster" Target="notesMasters/notesMaster1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font" Target="fonts/font2.fntdata"/><Relationship Id="rId20" Type="http://schemas.openxmlformats.org/officeDocument/2006/relationships/slide" Target="slides/slide10.xml"/><Relationship Id="rId4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FECF76-72A7-4E67-BA80-D1630411D67C}" type="doc">
      <dgm:prSet loTypeId="urn:microsoft.com/office/officeart/2005/8/layout/funnel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AU"/>
        </a:p>
      </dgm:t>
    </dgm:pt>
    <dgm:pt modelId="{60E664C9-FB40-4CAB-B5E3-47D3DBAC8D90}">
      <dgm:prSet phldrT="[Text]"/>
      <dgm:spPr/>
      <dgm:t>
        <a:bodyPr/>
        <a:lstStyle/>
        <a:p>
          <a:r>
            <a:rPr lang="en-AU" dirty="0">
              <a:solidFill>
                <a:srgbClr val="1962B2"/>
              </a:solidFill>
            </a:rPr>
            <a:t>Train-the-trainer sessions</a:t>
          </a:r>
        </a:p>
      </dgm:t>
    </dgm:pt>
    <dgm:pt modelId="{BB3F15FB-6CC8-4678-B50D-00C8D101BBD0}" type="parTrans" cxnId="{9E9B63C7-CA18-48D3-9726-FEA2CD606656}">
      <dgm:prSet/>
      <dgm:spPr/>
      <dgm:t>
        <a:bodyPr/>
        <a:lstStyle/>
        <a:p>
          <a:endParaRPr lang="en-AU"/>
        </a:p>
      </dgm:t>
    </dgm:pt>
    <dgm:pt modelId="{3B582D92-25A0-475A-85A8-264A71B10064}" type="sibTrans" cxnId="{9E9B63C7-CA18-48D3-9726-FEA2CD606656}">
      <dgm:prSet/>
      <dgm:spPr/>
      <dgm:t>
        <a:bodyPr/>
        <a:lstStyle/>
        <a:p>
          <a:endParaRPr lang="en-AU"/>
        </a:p>
      </dgm:t>
    </dgm:pt>
    <dgm:pt modelId="{191E3162-97BE-446E-B9AA-067D099FFA22}">
      <dgm:prSet phldrT="[Text]"/>
      <dgm:spPr>
        <a:solidFill>
          <a:srgbClr val="1962B2"/>
        </a:solidFill>
      </dgm:spPr>
      <dgm:t>
        <a:bodyPr/>
        <a:lstStyle/>
        <a:p>
          <a:r>
            <a:rPr lang="en-AU" dirty="0">
              <a:solidFill>
                <a:srgbClr val="FFD38F"/>
              </a:solidFill>
            </a:rPr>
            <a:t>Sessions you run in your organisation</a:t>
          </a:r>
        </a:p>
      </dgm:t>
    </dgm:pt>
    <dgm:pt modelId="{0E975749-082A-47FE-B4D8-6A693BBF7A03}" type="parTrans" cxnId="{C0B71482-CEA1-4018-BF59-F1BE76F64644}">
      <dgm:prSet/>
      <dgm:spPr/>
      <dgm:t>
        <a:bodyPr/>
        <a:lstStyle/>
        <a:p>
          <a:endParaRPr lang="en-AU"/>
        </a:p>
      </dgm:t>
    </dgm:pt>
    <dgm:pt modelId="{06482F9C-005E-42C7-9176-3B1524D149FF}" type="sibTrans" cxnId="{C0B71482-CEA1-4018-BF59-F1BE76F64644}">
      <dgm:prSet/>
      <dgm:spPr/>
      <dgm:t>
        <a:bodyPr/>
        <a:lstStyle/>
        <a:p>
          <a:endParaRPr lang="en-AU"/>
        </a:p>
      </dgm:t>
    </dgm:pt>
    <dgm:pt modelId="{47C53A70-A3B4-42B6-8CAB-FCB1302954F0}">
      <dgm:prSet phldrT="[Text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en-AU" sz="1800" b="1" dirty="0"/>
            <a:t>Initiative 1: </a:t>
          </a:r>
          <a:r>
            <a:rPr lang="en-AU" sz="1800" dirty="0"/>
            <a:t>1,500 Front-line workers in Community Service Organisations – via train-the-trainer </a:t>
          </a:r>
        </a:p>
      </dgm:t>
    </dgm:pt>
    <dgm:pt modelId="{D5B64A7E-7954-43DD-963D-C2C4F9779F12}" type="parTrans" cxnId="{19FD922D-7B5A-45CD-B546-207E4A97F0AB}">
      <dgm:prSet/>
      <dgm:spPr/>
      <dgm:t>
        <a:bodyPr/>
        <a:lstStyle/>
        <a:p>
          <a:endParaRPr lang="en-AU"/>
        </a:p>
      </dgm:t>
    </dgm:pt>
    <dgm:pt modelId="{0F3976D5-0073-455F-BEF5-2B5806865A7C}" type="sibTrans" cxnId="{19FD922D-7B5A-45CD-B546-207E4A97F0AB}">
      <dgm:prSet/>
      <dgm:spPr/>
      <dgm:t>
        <a:bodyPr/>
        <a:lstStyle/>
        <a:p>
          <a:endParaRPr lang="en-AU"/>
        </a:p>
      </dgm:t>
    </dgm:pt>
    <dgm:pt modelId="{F1CA8F44-2F0F-4734-B0D3-6C4739837930}" type="pres">
      <dgm:prSet presAssocID="{4EFECF76-72A7-4E67-BA80-D1630411D67C}" presName="Name0" presStyleCnt="0">
        <dgm:presLayoutVars>
          <dgm:chMax val="4"/>
          <dgm:resizeHandles val="exact"/>
        </dgm:presLayoutVars>
      </dgm:prSet>
      <dgm:spPr/>
    </dgm:pt>
    <dgm:pt modelId="{522E0D05-CB7B-435D-8E07-647265AB977D}" type="pres">
      <dgm:prSet presAssocID="{4EFECF76-72A7-4E67-BA80-D1630411D67C}" presName="ellipse" presStyleLbl="trBgShp" presStyleIdx="0" presStyleCnt="1"/>
      <dgm:spPr/>
    </dgm:pt>
    <dgm:pt modelId="{4F649EBD-EF64-48AE-A1D5-BC741A72EA15}" type="pres">
      <dgm:prSet presAssocID="{4EFECF76-72A7-4E67-BA80-D1630411D67C}" presName="arrow1" presStyleLbl="fgShp" presStyleIdx="0" presStyleCnt="1"/>
      <dgm:spPr/>
    </dgm:pt>
    <dgm:pt modelId="{92844A33-11DB-41C5-85B0-6EA12A392B37}" type="pres">
      <dgm:prSet presAssocID="{4EFECF76-72A7-4E67-BA80-D1630411D67C}" presName="rectangle" presStyleLbl="revTx" presStyleIdx="0" presStyleCnt="1" custScaleX="153837" custLinFactNeighborY="12816">
        <dgm:presLayoutVars>
          <dgm:bulletEnabled val="1"/>
        </dgm:presLayoutVars>
      </dgm:prSet>
      <dgm:spPr/>
    </dgm:pt>
    <dgm:pt modelId="{768A3505-55EB-468F-BE9B-DD85A345FCE4}" type="pres">
      <dgm:prSet presAssocID="{191E3162-97BE-446E-B9AA-067D099FFA22}" presName="item1" presStyleLbl="node1" presStyleIdx="0" presStyleCnt="2">
        <dgm:presLayoutVars>
          <dgm:bulletEnabled val="1"/>
        </dgm:presLayoutVars>
      </dgm:prSet>
      <dgm:spPr/>
    </dgm:pt>
    <dgm:pt modelId="{5349D1CC-9CD6-4803-AF33-F0B8D95E8C5E}" type="pres">
      <dgm:prSet presAssocID="{47C53A70-A3B4-42B6-8CAB-FCB1302954F0}" presName="item2" presStyleLbl="node1" presStyleIdx="1" presStyleCnt="2">
        <dgm:presLayoutVars>
          <dgm:bulletEnabled val="1"/>
        </dgm:presLayoutVars>
      </dgm:prSet>
      <dgm:spPr/>
    </dgm:pt>
    <dgm:pt modelId="{F9F7AD88-D786-45DF-9105-106A86BE2FC4}" type="pres">
      <dgm:prSet presAssocID="{4EFECF76-72A7-4E67-BA80-D1630411D67C}" presName="funnel" presStyleLbl="trAlignAcc1" presStyleIdx="0" presStyleCnt="1"/>
      <dgm:spPr/>
    </dgm:pt>
  </dgm:ptLst>
  <dgm:cxnLst>
    <dgm:cxn modelId="{19FD922D-7B5A-45CD-B546-207E4A97F0AB}" srcId="{4EFECF76-72A7-4E67-BA80-D1630411D67C}" destId="{47C53A70-A3B4-42B6-8CAB-FCB1302954F0}" srcOrd="2" destOrd="0" parTransId="{D5B64A7E-7954-43DD-963D-C2C4F9779F12}" sibTransId="{0F3976D5-0073-455F-BEF5-2B5806865A7C}"/>
    <dgm:cxn modelId="{E26FF765-63D6-4FC5-9B4A-B82E75CEC193}" type="presOf" srcId="{60E664C9-FB40-4CAB-B5E3-47D3DBAC8D90}" destId="{5349D1CC-9CD6-4803-AF33-F0B8D95E8C5E}" srcOrd="0" destOrd="0" presId="urn:microsoft.com/office/officeart/2005/8/layout/funnel1"/>
    <dgm:cxn modelId="{8FE14167-79A9-4CE1-BB07-0F8ED04CE9FC}" type="presOf" srcId="{47C53A70-A3B4-42B6-8CAB-FCB1302954F0}" destId="{92844A33-11DB-41C5-85B0-6EA12A392B37}" srcOrd="0" destOrd="0" presId="urn:microsoft.com/office/officeart/2005/8/layout/funnel1"/>
    <dgm:cxn modelId="{B76BF86D-0390-4FD7-ADC3-17C73F980FED}" type="presOf" srcId="{4EFECF76-72A7-4E67-BA80-D1630411D67C}" destId="{F1CA8F44-2F0F-4734-B0D3-6C4739837930}" srcOrd="0" destOrd="0" presId="urn:microsoft.com/office/officeart/2005/8/layout/funnel1"/>
    <dgm:cxn modelId="{C0B71482-CEA1-4018-BF59-F1BE76F64644}" srcId="{4EFECF76-72A7-4E67-BA80-D1630411D67C}" destId="{191E3162-97BE-446E-B9AA-067D099FFA22}" srcOrd="1" destOrd="0" parTransId="{0E975749-082A-47FE-B4D8-6A693BBF7A03}" sibTransId="{06482F9C-005E-42C7-9176-3B1524D149FF}"/>
    <dgm:cxn modelId="{9E9B63C7-CA18-48D3-9726-FEA2CD606656}" srcId="{4EFECF76-72A7-4E67-BA80-D1630411D67C}" destId="{60E664C9-FB40-4CAB-B5E3-47D3DBAC8D90}" srcOrd="0" destOrd="0" parTransId="{BB3F15FB-6CC8-4678-B50D-00C8D101BBD0}" sibTransId="{3B582D92-25A0-475A-85A8-264A71B10064}"/>
    <dgm:cxn modelId="{22F0C0D9-CDB2-4957-86ED-43E517AECE86}" type="presOf" srcId="{191E3162-97BE-446E-B9AA-067D099FFA22}" destId="{768A3505-55EB-468F-BE9B-DD85A345FCE4}" srcOrd="0" destOrd="0" presId="urn:microsoft.com/office/officeart/2005/8/layout/funnel1"/>
    <dgm:cxn modelId="{ABF957AD-FBDE-4714-9533-5B81D71661B4}" type="presParOf" srcId="{F1CA8F44-2F0F-4734-B0D3-6C4739837930}" destId="{522E0D05-CB7B-435D-8E07-647265AB977D}" srcOrd="0" destOrd="0" presId="urn:microsoft.com/office/officeart/2005/8/layout/funnel1"/>
    <dgm:cxn modelId="{C8F5BC96-1E7B-4FD7-B7DB-61A7D424B4F2}" type="presParOf" srcId="{F1CA8F44-2F0F-4734-B0D3-6C4739837930}" destId="{4F649EBD-EF64-48AE-A1D5-BC741A72EA15}" srcOrd="1" destOrd="0" presId="urn:microsoft.com/office/officeart/2005/8/layout/funnel1"/>
    <dgm:cxn modelId="{9A327AA1-2081-4776-8A3E-BC20D37D2549}" type="presParOf" srcId="{F1CA8F44-2F0F-4734-B0D3-6C4739837930}" destId="{92844A33-11DB-41C5-85B0-6EA12A392B37}" srcOrd="2" destOrd="0" presId="urn:microsoft.com/office/officeart/2005/8/layout/funnel1"/>
    <dgm:cxn modelId="{5C915C60-D499-4AF5-8B9C-558BBFEE9E4D}" type="presParOf" srcId="{F1CA8F44-2F0F-4734-B0D3-6C4739837930}" destId="{768A3505-55EB-468F-BE9B-DD85A345FCE4}" srcOrd="3" destOrd="0" presId="urn:microsoft.com/office/officeart/2005/8/layout/funnel1"/>
    <dgm:cxn modelId="{FBDB2FE7-0512-4FFA-A6C5-963AD2867F9B}" type="presParOf" srcId="{F1CA8F44-2F0F-4734-B0D3-6C4739837930}" destId="{5349D1CC-9CD6-4803-AF33-F0B8D95E8C5E}" srcOrd="4" destOrd="0" presId="urn:microsoft.com/office/officeart/2005/8/layout/funnel1"/>
    <dgm:cxn modelId="{2ED752F7-B4D1-49FA-9C2E-7FC715834085}" type="presParOf" srcId="{F1CA8F44-2F0F-4734-B0D3-6C4739837930}" destId="{F9F7AD88-D786-45DF-9105-106A86BE2FC4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FECF76-72A7-4E67-BA80-D1630411D67C}" type="doc">
      <dgm:prSet loTypeId="urn:microsoft.com/office/officeart/2005/8/layout/funnel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AU"/>
        </a:p>
      </dgm:t>
    </dgm:pt>
    <dgm:pt modelId="{2C14243C-AD5D-48CA-A67B-E7DFDA136381}">
      <dgm:prSet phldrT="[Text]"/>
      <dgm:spPr>
        <a:solidFill>
          <a:srgbClr val="F4867C"/>
        </a:solidFill>
      </dgm:spPr>
      <dgm:t>
        <a:bodyPr/>
        <a:lstStyle/>
        <a:p>
          <a:r>
            <a:rPr lang="en-AU" dirty="0">
              <a:solidFill>
                <a:schemeClr val="bg1"/>
              </a:solidFill>
            </a:rPr>
            <a:t>Training your clients</a:t>
          </a:r>
        </a:p>
      </dgm:t>
    </dgm:pt>
    <dgm:pt modelId="{E2CBF5D5-2BE1-4C69-9DE7-0B2AB34E3B3F}" type="parTrans" cxnId="{DEFFF629-287B-4690-9272-F2D121746F3C}">
      <dgm:prSet/>
      <dgm:spPr/>
      <dgm:t>
        <a:bodyPr/>
        <a:lstStyle/>
        <a:p>
          <a:endParaRPr lang="en-AU"/>
        </a:p>
      </dgm:t>
    </dgm:pt>
    <dgm:pt modelId="{9BBBD9FF-F635-4309-BB13-EF253910E150}" type="sibTrans" cxnId="{DEFFF629-287B-4690-9272-F2D121746F3C}">
      <dgm:prSet/>
      <dgm:spPr/>
      <dgm:t>
        <a:bodyPr/>
        <a:lstStyle/>
        <a:p>
          <a:endParaRPr lang="en-AU"/>
        </a:p>
      </dgm:t>
    </dgm:pt>
    <dgm:pt modelId="{47C53A70-A3B4-42B6-8CAB-FCB1302954F0}">
      <dgm:prSet phldrT="[Text]" custT="1"/>
      <dgm:spPr/>
      <dgm:t>
        <a:bodyPr/>
        <a:lstStyle/>
        <a:p>
          <a:r>
            <a:rPr lang="en-AU" sz="1800" b="1" dirty="0"/>
            <a:t>Initiative 2: </a:t>
          </a:r>
          <a:r>
            <a:rPr lang="en-AU" sz="1800" dirty="0"/>
            <a:t>45,000 Community members via Community Service Org’s</a:t>
          </a:r>
        </a:p>
      </dgm:t>
    </dgm:pt>
    <dgm:pt modelId="{D5B64A7E-7954-43DD-963D-C2C4F9779F12}" type="parTrans" cxnId="{19FD922D-7B5A-45CD-B546-207E4A97F0AB}">
      <dgm:prSet/>
      <dgm:spPr/>
      <dgm:t>
        <a:bodyPr/>
        <a:lstStyle/>
        <a:p>
          <a:endParaRPr lang="en-AU"/>
        </a:p>
      </dgm:t>
    </dgm:pt>
    <dgm:pt modelId="{0F3976D5-0073-455F-BEF5-2B5806865A7C}" type="sibTrans" cxnId="{19FD922D-7B5A-45CD-B546-207E4A97F0AB}">
      <dgm:prSet/>
      <dgm:spPr/>
      <dgm:t>
        <a:bodyPr/>
        <a:lstStyle/>
        <a:p>
          <a:endParaRPr lang="en-AU"/>
        </a:p>
      </dgm:t>
    </dgm:pt>
    <dgm:pt modelId="{171C303F-88CE-4B46-9F1F-EAC31A6D3C58}">
      <dgm:prSet phldrT="[Text]"/>
      <dgm:spPr/>
      <dgm:t>
        <a:bodyPr/>
        <a:lstStyle/>
        <a:p>
          <a:r>
            <a:rPr lang="en-AU" dirty="0">
              <a:solidFill>
                <a:srgbClr val="1962B2"/>
              </a:solidFill>
            </a:rPr>
            <a:t>Community Champions</a:t>
          </a:r>
        </a:p>
      </dgm:t>
    </dgm:pt>
    <dgm:pt modelId="{4A0DE524-B625-428E-80CA-B9F896523C7E}" type="parTrans" cxnId="{540BC94D-E03D-4195-99FA-F4EC903BA8CA}">
      <dgm:prSet/>
      <dgm:spPr/>
      <dgm:t>
        <a:bodyPr/>
        <a:lstStyle/>
        <a:p>
          <a:endParaRPr lang="en-AU"/>
        </a:p>
      </dgm:t>
    </dgm:pt>
    <dgm:pt modelId="{025CDB68-2B84-452A-BAA1-A7BD9C6594E1}" type="sibTrans" cxnId="{540BC94D-E03D-4195-99FA-F4EC903BA8CA}">
      <dgm:prSet/>
      <dgm:spPr/>
      <dgm:t>
        <a:bodyPr/>
        <a:lstStyle/>
        <a:p>
          <a:endParaRPr lang="en-AU"/>
        </a:p>
      </dgm:t>
    </dgm:pt>
    <dgm:pt modelId="{F1CA8F44-2F0F-4734-B0D3-6C4739837930}" type="pres">
      <dgm:prSet presAssocID="{4EFECF76-72A7-4E67-BA80-D1630411D67C}" presName="Name0" presStyleCnt="0">
        <dgm:presLayoutVars>
          <dgm:chMax val="4"/>
          <dgm:resizeHandles val="exact"/>
        </dgm:presLayoutVars>
      </dgm:prSet>
      <dgm:spPr/>
    </dgm:pt>
    <dgm:pt modelId="{522E0D05-CB7B-435D-8E07-647265AB977D}" type="pres">
      <dgm:prSet presAssocID="{4EFECF76-72A7-4E67-BA80-D1630411D67C}" presName="ellipse" presStyleLbl="trBgShp" presStyleIdx="0" presStyleCnt="1"/>
      <dgm:spPr/>
    </dgm:pt>
    <dgm:pt modelId="{4F649EBD-EF64-48AE-A1D5-BC741A72EA15}" type="pres">
      <dgm:prSet presAssocID="{4EFECF76-72A7-4E67-BA80-D1630411D67C}" presName="arrow1" presStyleLbl="fgShp" presStyleIdx="0" presStyleCnt="1"/>
      <dgm:spPr/>
    </dgm:pt>
    <dgm:pt modelId="{92844A33-11DB-41C5-85B0-6EA12A392B37}" type="pres">
      <dgm:prSet presAssocID="{4EFECF76-72A7-4E67-BA80-D1630411D67C}" presName="rectangle" presStyleLbl="revTx" presStyleIdx="0" presStyleCnt="1" custScaleX="153837">
        <dgm:presLayoutVars>
          <dgm:bulletEnabled val="1"/>
        </dgm:presLayoutVars>
      </dgm:prSet>
      <dgm:spPr/>
    </dgm:pt>
    <dgm:pt modelId="{0139A5C6-4470-4622-8181-4438ACD4F7C0}" type="pres">
      <dgm:prSet presAssocID="{171C303F-88CE-4B46-9F1F-EAC31A6D3C58}" presName="item1" presStyleLbl="node1" presStyleIdx="0" presStyleCnt="2">
        <dgm:presLayoutVars>
          <dgm:bulletEnabled val="1"/>
        </dgm:presLayoutVars>
      </dgm:prSet>
      <dgm:spPr/>
    </dgm:pt>
    <dgm:pt modelId="{FC0C3B86-1D58-45EE-A596-45C11712B0EC}" type="pres">
      <dgm:prSet presAssocID="{47C53A70-A3B4-42B6-8CAB-FCB1302954F0}" presName="item2" presStyleLbl="node1" presStyleIdx="1" presStyleCnt="2">
        <dgm:presLayoutVars>
          <dgm:bulletEnabled val="1"/>
        </dgm:presLayoutVars>
      </dgm:prSet>
      <dgm:spPr/>
    </dgm:pt>
    <dgm:pt modelId="{F9F7AD88-D786-45DF-9105-106A86BE2FC4}" type="pres">
      <dgm:prSet presAssocID="{4EFECF76-72A7-4E67-BA80-D1630411D67C}" presName="funnel" presStyleLbl="trAlignAcc1" presStyleIdx="0" presStyleCnt="1"/>
      <dgm:spPr/>
    </dgm:pt>
  </dgm:ptLst>
  <dgm:cxnLst>
    <dgm:cxn modelId="{DEFFF629-287B-4690-9272-F2D121746F3C}" srcId="{4EFECF76-72A7-4E67-BA80-D1630411D67C}" destId="{2C14243C-AD5D-48CA-A67B-E7DFDA136381}" srcOrd="0" destOrd="0" parTransId="{E2CBF5D5-2BE1-4C69-9DE7-0B2AB34E3B3F}" sibTransId="{9BBBD9FF-F635-4309-BB13-EF253910E150}"/>
    <dgm:cxn modelId="{19FD922D-7B5A-45CD-B546-207E4A97F0AB}" srcId="{4EFECF76-72A7-4E67-BA80-D1630411D67C}" destId="{47C53A70-A3B4-42B6-8CAB-FCB1302954F0}" srcOrd="2" destOrd="0" parTransId="{D5B64A7E-7954-43DD-963D-C2C4F9779F12}" sibTransId="{0F3976D5-0073-455F-BEF5-2B5806865A7C}"/>
    <dgm:cxn modelId="{8FE14167-79A9-4CE1-BB07-0F8ED04CE9FC}" type="presOf" srcId="{47C53A70-A3B4-42B6-8CAB-FCB1302954F0}" destId="{92844A33-11DB-41C5-85B0-6EA12A392B37}" srcOrd="0" destOrd="0" presId="urn:microsoft.com/office/officeart/2005/8/layout/funnel1"/>
    <dgm:cxn modelId="{540BC94D-E03D-4195-99FA-F4EC903BA8CA}" srcId="{4EFECF76-72A7-4E67-BA80-D1630411D67C}" destId="{171C303F-88CE-4B46-9F1F-EAC31A6D3C58}" srcOrd="1" destOrd="0" parTransId="{4A0DE524-B625-428E-80CA-B9F896523C7E}" sibTransId="{025CDB68-2B84-452A-BAA1-A7BD9C6594E1}"/>
    <dgm:cxn modelId="{B76BF86D-0390-4FD7-ADC3-17C73F980FED}" type="presOf" srcId="{4EFECF76-72A7-4E67-BA80-D1630411D67C}" destId="{F1CA8F44-2F0F-4734-B0D3-6C4739837930}" srcOrd="0" destOrd="0" presId="urn:microsoft.com/office/officeart/2005/8/layout/funnel1"/>
    <dgm:cxn modelId="{A5348977-B643-4B79-9B83-4AFE389DAC17}" type="presOf" srcId="{2C14243C-AD5D-48CA-A67B-E7DFDA136381}" destId="{FC0C3B86-1D58-45EE-A596-45C11712B0EC}" srcOrd="0" destOrd="0" presId="urn:microsoft.com/office/officeart/2005/8/layout/funnel1"/>
    <dgm:cxn modelId="{8CDEC1CB-44D6-426A-8C16-DF0CD3D49109}" type="presOf" srcId="{171C303F-88CE-4B46-9F1F-EAC31A6D3C58}" destId="{0139A5C6-4470-4622-8181-4438ACD4F7C0}" srcOrd="0" destOrd="0" presId="urn:microsoft.com/office/officeart/2005/8/layout/funnel1"/>
    <dgm:cxn modelId="{ABF957AD-FBDE-4714-9533-5B81D71661B4}" type="presParOf" srcId="{F1CA8F44-2F0F-4734-B0D3-6C4739837930}" destId="{522E0D05-CB7B-435D-8E07-647265AB977D}" srcOrd="0" destOrd="0" presId="urn:microsoft.com/office/officeart/2005/8/layout/funnel1"/>
    <dgm:cxn modelId="{C8F5BC96-1E7B-4FD7-B7DB-61A7D424B4F2}" type="presParOf" srcId="{F1CA8F44-2F0F-4734-B0D3-6C4739837930}" destId="{4F649EBD-EF64-48AE-A1D5-BC741A72EA15}" srcOrd="1" destOrd="0" presId="urn:microsoft.com/office/officeart/2005/8/layout/funnel1"/>
    <dgm:cxn modelId="{9A327AA1-2081-4776-8A3E-BC20D37D2549}" type="presParOf" srcId="{F1CA8F44-2F0F-4734-B0D3-6C4739837930}" destId="{92844A33-11DB-41C5-85B0-6EA12A392B37}" srcOrd="2" destOrd="0" presId="urn:microsoft.com/office/officeart/2005/8/layout/funnel1"/>
    <dgm:cxn modelId="{59F5E183-2B0F-4774-A45B-B1FE8EC1AC1C}" type="presParOf" srcId="{F1CA8F44-2F0F-4734-B0D3-6C4739837930}" destId="{0139A5C6-4470-4622-8181-4438ACD4F7C0}" srcOrd="3" destOrd="0" presId="urn:microsoft.com/office/officeart/2005/8/layout/funnel1"/>
    <dgm:cxn modelId="{A6DAA069-25B0-4E3D-B5FA-76C372982D7C}" type="presParOf" srcId="{F1CA8F44-2F0F-4734-B0D3-6C4739837930}" destId="{FC0C3B86-1D58-45EE-A596-45C11712B0EC}" srcOrd="4" destOrd="0" presId="urn:microsoft.com/office/officeart/2005/8/layout/funnel1"/>
    <dgm:cxn modelId="{2ED752F7-B4D1-49FA-9C2E-7FC715834085}" type="presParOf" srcId="{F1CA8F44-2F0F-4734-B0D3-6C4739837930}" destId="{F9F7AD88-D786-45DF-9105-106A86BE2FC4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FECF76-72A7-4E67-BA80-D1630411D67C}" type="doc">
      <dgm:prSet loTypeId="urn:microsoft.com/office/officeart/2005/8/layout/funnel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AU"/>
        </a:p>
      </dgm:t>
    </dgm:pt>
    <dgm:pt modelId="{60E664C9-FB40-4CAB-B5E3-47D3DBAC8D90}">
      <dgm:prSet phldrT="[Text]"/>
      <dgm:spPr/>
      <dgm:t>
        <a:bodyPr/>
        <a:lstStyle/>
        <a:p>
          <a:r>
            <a:rPr lang="en-AU" dirty="0">
              <a:solidFill>
                <a:srgbClr val="1962B2"/>
              </a:solidFill>
            </a:rPr>
            <a:t>Train-the-trainer sessions</a:t>
          </a:r>
        </a:p>
      </dgm:t>
    </dgm:pt>
    <dgm:pt modelId="{BB3F15FB-6CC8-4678-B50D-00C8D101BBD0}" type="parTrans" cxnId="{9E9B63C7-CA18-48D3-9726-FEA2CD606656}">
      <dgm:prSet/>
      <dgm:spPr/>
      <dgm:t>
        <a:bodyPr/>
        <a:lstStyle/>
        <a:p>
          <a:endParaRPr lang="en-AU"/>
        </a:p>
      </dgm:t>
    </dgm:pt>
    <dgm:pt modelId="{3B582D92-25A0-475A-85A8-264A71B10064}" type="sibTrans" cxnId="{9E9B63C7-CA18-48D3-9726-FEA2CD606656}">
      <dgm:prSet/>
      <dgm:spPr/>
      <dgm:t>
        <a:bodyPr/>
        <a:lstStyle/>
        <a:p>
          <a:endParaRPr lang="en-AU"/>
        </a:p>
      </dgm:t>
    </dgm:pt>
    <dgm:pt modelId="{191E3162-97BE-446E-B9AA-067D099FFA22}">
      <dgm:prSet phldrT="[Text]"/>
      <dgm:spPr>
        <a:solidFill>
          <a:srgbClr val="1962B2"/>
        </a:solidFill>
      </dgm:spPr>
      <dgm:t>
        <a:bodyPr/>
        <a:lstStyle/>
        <a:p>
          <a:r>
            <a:rPr lang="en-AU" dirty="0">
              <a:solidFill>
                <a:srgbClr val="FFD38F"/>
              </a:solidFill>
            </a:rPr>
            <a:t>Sessions you run in your organisation</a:t>
          </a:r>
        </a:p>
      </dgm:t>
    </dgm:pt>
    <dgm:pt modelId="{0E975749-082A-47FE-B4D8-6A693BBF7A03}" type="parTrans" cxnId="{C0B71482-CEA1-4018-BF59-F1BE76F64644}">
      <dgm:prSet/>
      <dgm:spPr/>
      <dgm:t>
        <a:bodyPr/>
        <a:lstStyle/>
        <a:p>
          <a:endParaRPr lang="en-AU"/>
        </a:p>
      </dgm:t>
    </dgm:pt>
    <dgm:pt modelId="{06482F9C-005E-42C7-9176-3B1524D149FF}" type="sibTrans" cxnId="{C0B71482-CEA1-4018-BF59-F1BE76F64644}">
      <dgm:prSet/>
      <dgm:spPr/>
      <dgm:t>
        <a:bodyPr/>
        <a:lstStyle/>
        <a:p>
          <a:endParaRPr lang="en-AU"/>
        </a:p>
      </dgm:t>
    </dgm:pt>
    <dgm:pt modelId="{47C53A70-A3B4-42B6-8CAB-FCB1302954F0}">
      <dgm:prSet phldrT="[Text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en-AU" sz="1400" b="1" dirty="0"/>
            <a:t>Initiative 1: </a:t>
          </a:r>
          <a:r>
            <a:rPr lang="en-AU" sz="1400" dirty="0"/>
            <a:t>1,500 Front-line workers in Community Service Organisations – via train-the-trainer </a:t>
          </a:r>
        </a:p>
      </dgm:t>
    </dgm:pt>
    <dgm:pt modelId="{D5B64A7E-7954-43DD-963D-C2C4F9779F12}" type="parTrans" cxnId="{19FD922D-7B5A-45CD-B546-207E4A97F0AB}">
      <dgm:prSet/>
      <dgm:spPr/>
      <dgm:t>
        <a:bodyPr/>
        <a:lstStyle/>
        <a:p>
          <a:endParaRPr lang="en-AU"/>
        </a:p>
      </dgm:t>
    </dgm:pt>
    <dgm:pt modelId="{0F3976D5-0073-455F-BEF5-2B5806865A7C}" type="sibTrans" cxnId="{19FD922D-7B5A-45CD-B546-207E4A97F0AB}">
      <dgm:prSet/>
      <dgm:spPr/>
      <dgm:t>
        <a:bodyPr/>
        <a:lstStyle/>
        <a:p>
          <a:endParaRPr lang="en-AU"/>
        </a:p>
      </dgm:t>
    </dgm:pt>
    <dgm:pt modelId="{F1CA8F44-2F0F-4734-B0D3-6C4739837930}" type="pres">
      <dgm:prSet presAssocID="{4EFECF76-72A7-4E67-BA80-D1630411D67C}" presName="Name0" presStyleCnt="0">
        <dgm:presLayoutVars>
          <dgm:chMax val="4"/>
          <dgm:resizeHandles val="exact"/>
        </dgm:presLayoutVars>
      </dgm:prSet>
      <dgm:spPr/>
    </dgm:pt>
    <dgm:pt modelId="{522E0D05-CB7B-435D-8E07-647265AB977D}" type="pres">
      <dgm:prSet presAssocID="{4EFECF76-72A7-4E67-BA80-D1630411D67C}" presName="ellipse" presStyleLbl="trBgShp" presStyleIdx="0" presStyleCnt="1"/>
      <dgm:spPr/>
    </dgm:pt>
    <dgm:pt modelId="{4F649EBD-EF64-48AE-A1D5-BC741A72EA15}" type="pres">
      <dgm:prSet presAssocID="{4EFECF76-72A7-4E67-BA80-D1630411D67C}" presName="arrow1" presStyleLbl="fgShp" presStyleIdx="0" presStyleCnt="1"/>
      <dgm:spPr/>
    </dgm:pt>
    <dgm:pt modelId="{92844A33-11DB-41C5-85B0-6EA12A392B37}" type="pres">
      <dgm:prSet presAssocID="{4EFECF76-72A7-4E67-BA80-D1630411D67C}" presName="rectangle" presStyleLbl="revTx" presStyleIdx="0" presStyleCnt="1" custScaleX="153837">
        <dgm:presLayoutVars>
          <dgm:bulletEnabled val="1"/>
        </dgm:presLayoutVars>
      </dgm:prSet>
      <dgm:spPr/>
    </dgm:pt>
    <dgm:pt modelId="{768A3505-55EB-468F-BE9B-DD85A345FCE4}" type="pres">
      <dgm:prSet presAssocID="{191E3162-97BE-446E-B9AA-067D099FFA22}" presName="item1" presStyleLbl="node1" presStyleIdx="0" presStyleCnt="2">
        <dgm:presLayoutVars>
          <dgm:bulletEnabled val="1"/>
        </dgm:presLayoutVars>
      </dgm:prSet>
      <dgm:spPr/>
    </dgm:pt>
    <dgm:pt modelId="{5349D1CC-9CD6-4803-AF33-F0B8D95E8C5E}" type="pres">
      <dgm:prSet presAssocID="{47C53A70-A3B4-42B6-8CAB-FCB1302954F0}" presName="item2" presStyleLbl="node1" presStyleIdx="1" presStyleCnt="2">
        <dgm:presLayoutVars>
          <dgm:bulletEnabled val="1"/>
        </dgm:presLayoutVars>
      </dgm:prSet>
      <dgm:spPr/>
    </dgm:pt>
    <dgm:pt modelId="{F9F7AD88-D786-45DF-9105-106A86BE2FC4}" type="pres">
      <dgm:prSet presAssocID="{4EFECF76-72A7-4E67-BA80-D1630411D67C}" presName="funnel" presStyleLbl="trAlignAcc1" presStyleIdx="0" presStyleCnt="1"/>
      <dgm:spPr/>
    </dgm:pt>
  </dgm:ptLst>
  <dgm:cxnLst>
    <dgm:cxn modelId="{19FD922D-7B5A-45CD-B546-207E4A97F0AB}" srcId="{4EFECF76-72A7-4E67-BA80-D1630411D67C}" destId="{47C53A70-A3B4-42B6-8CAB-FCB1302954F0}" srcOrd="2" destOrd="0" parTransId="{D5B64A7E-7954-43DD-963D-C2C4F9779F12}" sibTransId="{0F3976D5-0073-455F-BEF5-2B5806865A7C}"/>
    <dgm:cxn modelId="{E26FF765-63D6-4FC5-9B4A-B82E75CEC193}" type="presOf" srcId="{60E664C9-FB40-4CAB-B5E3-47D3DBAC8D90}" destId="{5349D1CC-9CD6-4803-AF33-F0B8D95E8C5E}" srcOrd="0" destOrd="0" presId="urn:microsoft.com/office/officeart/2005/8/layout/funnel1"/>
    <dgm:cxn modelId="{8FE14167-79A9-4CE1-BB07-0F8ED04CE9FC}" type="presOf" srcId="{47C53A70-A3B4-42B6-8CAB-FCB1302954F0}" destId="{92844A33-11DB-41C5-85B0-6EA12A392B37}" srcOrd="0" destOrd="0" presId="urn:microsoft.com/office/officeart/2005/8/layout/funnel1"/>
    <dgm:cxn modelId="{B76BF86D-0390-4FD7-ADC3-17C73F980FED}" type="presOf" srcId="{4EFECF76-72A7-4E67-BA80-D1630411D67C}" destId="{F1CA8F44-2F0F-4734-B0D3-6C4739837930}" srcOrd="0" destOrd="0" presId="urn:microsoft.com/office/officeart/2005/8/layout/funnel1"/>
    <dgm:cxn modelId="{C0B71482-CEA1-4018-BF59-F1BE76F64644}" srcId="{4EFECF76-72A7-4E67-BA80-D1630411D67C}" destId="{191E3162-97BE-446E-B9AA-067D099FFA22}" srcOrd="1" destOrd="0" parTransId="{0E975749-082A-47FE-B4D8-6A693BBF7A03}" sibTransId="{06482F9C-005E-42C7-9176-3B1524D149FF}"/>
    <dgm:cxn modelId="{9E9B63C7-CA18-48D3-9726-FEA2CD606656}" srcId="{4EFECF76-72A7-4E67-BA80-D1630411D67C}" destId="{60E664C9-FB40-4CAB-B5E3-47D3DBAC8D90}" srcOrd="0" destOrd="0" parTransId="{BB3F15FB-6CC8-4678-B50D-00C8D101BBD0}" sibTransId="{3B582D92-25A0-475A-85A8-264A71B10064}"/>
    <dgm:cxn modelId="{22F0C0D9-CDB2-4957-86ED-43E517AECE86}" type="presOf" srcId="{191E3162-97BE-446E-B9AA-067D099FFA22}" destId="{768A3505-55EB-468F-BE9B-DD85A345FCE4}" srcOrd="0" destOrd="0" presId="urn:microsoft.com/office/officeart/2005/8/layout/funnel1"/>
    <dgm:cxn modelId="{ABF957AD-FBDE-4714-9533-5B81D71661B4}" type="presParOf" srcId="{F1CA8F44-2F0F-4734-B0D3-6C4739837930}" destId="{522E0D05-CB7B-435D-8E07-647265AB977D}" srcOrd="0" destOrd="0" presId="urn:microsoft.com/office/officeart/2005/8/layout/funnel1"/>
    <dgm:cxn modelId="{C8F5BC96-1E7B-4FD7-B7DB-61A7D424B4F2}" type="presParOf" srcId="{F1CA8F44-2F0F-4734-B0D3-6C4739837930}" destId="{4F649EBD-EF64-48AE-A1D5-BC741A72EA15}" srcOrd="1" destOrd="0" presId="urn:microsoft.com/office/officeart/2005/8/layout/funnel1"/>
    <dgm:cxn modelId="{9A327AA1-2081-4776-8A3E-BC20D37D2549}" type="presParOf" srcId="{F1CA8F44-2F0F-4734-B0D3-6C4739837930}" destId="{92844A33-11DB-41C5-85B0-6EA12A392B37}" srcOrd="2" destOrd="0" presId="urn:microsoft.com/office/officeart/2005/8/layout/funnel1"/>
    <dgm:cxn modelId="{5C915C60-D499-4AF5-8B9C-558BBFEE9E4D}" type="presParOf" srcId="{F1CA8F44-2F0F-4734-B0D3-6C4739837930}" destId="{768A3505-55EB-468F-BE9B-DD85A345FCE4}" srcOrd="3" destOrd="0" presId="urn:microsoft.com/office/officeart/2005/8/layout/funnel1"/>
    <dgm:cxn modelId="{FBDB2FE7-0512-4FFA-A6C5-963AD2867F9B}" type="presParOf" srcId="{F1CA8F44-2F0F-4734-B0D3-6C4739837930}" destId="{5349D1CC-9CD6-4803-AF33-F0B8D95E8C5E}" srcOrd="4" destOrd="0" presId="urn:microsoft.com/office/officeart/2005/8/layout/funnel1"/>
    <dgm:cxn modelId="{2ED752F7-B4D1-49FA-9C2E-7FC715834085}" type="presParOf" srcId="{F1CA8F44-2F0F-4734-B0D3-6C4739837930}" destId="{F9F7AD88-D786-45DF-9105-106A86BE2FC4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FECF76-72A7-4E67-BA80-D1630411D67C}" type="doc">
      <dgm:prSet loTypeId="urn:microsoft.com/office/officeart/2005/8/layout/funnel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AU"/>
        </a:p>
      </dgm:t>
    </dgm:pt>
    <dgm:pt modelId="{2C14243C-AD5D-48CA-A67B-E7DFDA136381}">
      <dgm:prSet phldrT="[Text]"/>
      <dgm:spPr>
        <a:solidFill>
          <a:srgbClr val="F4867C"/>
        </a:solidFill>
      </dgm:spPr>
      <dgm:t>
        <a:bodyPr/>
        <a:lstStyle/>
        <a:p>
          <a:r>
            <a:rPr lang="en-AU" dirty="0">
              <a:solidFill>
                <a:schemeClr val="bg1"/>
              </a:solidFill>
            </a:rPr>
            <a:t>Training clients</a:t>
          </a:r>
        </a:p>
      </dgm:t>
    </dgm:pt>
    <dgm:pt modelId="{E2CBF5D5-2BE1-4C69-9DE7-0B2AB34E3B3F}" type="parTrans" cxnId="{DEFFF629-287B-4690-9272-F2D121746F3C}">
      <dgm:prSet/>
      <dgm:spPr/>
      <dgm:t>
        <a:bodyPr/>
        <a:lstStyle/>
        <a:p>
          <a:endParaRPr lang="en-AU"/>
        </a:p>
      </dgm:t>
    </dgm:pt>
    <dgm:pt modelId="{9BBBD9FF-F635-4309-BB13-EF253910E150}" type="sibTrans" cxnId="{DEFFF629-287B-4690-9272-F2D121746F3C}">
      <dgm:prSet/>
      <dgm:spPr/>
      <dgm:t>
        <a:bodyPr/>
        <a:lstStyle/>
        <a:p>
          <a:endParaRPr lang="en-AU"/>
        </a:p>
      </dgm:t>
    </dgm:pt>
    <dgm:pt modelId="{47C53A70-A3B4-42B6-8CAB-FCB1302954F0}">
      <dgm:prSet phldrT="[Text]" custT="1"/>
      <dgm:spPr/>
      <dgm:t>
        <a:bodyPr/>
        <a:lstStyle/>
        <a:p>
          <a:r>
            <a:rPr lang="en-AU" sz="1400" b="1" dirty="0"/>
            <a:t>Initiative 2: </a:t>
          </a:r>
          <a:r>
            <a:rPr lang="en-AU" sz="1400" dirty="0"/>
            <a:t>45,000 Community members via Community Service Org’s</a:t>
          </a:r>
        </a:p>
      </dgm:t>
    </dgm:pt>
    <dgm:pt modelId="{D5B64A7E-7954-43DD-963D-C2C4F9779F12}" type="parTrans" cxnId="{19FD922D-7B5A-45CD-B546-207E4A97F0AB}">
      <dgm:prSet/>
      <dgm:spPr/>
      <dgm:t>
        <a:bodyPr/>
        <a:lstStyle/>
        <a:p>
          <a:endParaRPr lang="en-AU"/>
        </a:p>
      </dgm:t>
    </dgm:pt>
    <dgm:pt modelId="{0F3976D5-0073-455F-BEF5-2B5806865A7C}" type="sibTrans" cxnId="{19FD922D-7B5A-45CD-B546-207E4A97F0AB}">
      <dgm:prSet/>
      <dgm:spPr/>
      <dgm:t>
        <a:bodyPr/>
        <a:lstStyle/>
        <a:p>
          <a:endParaRPr lang="en-AU"/>
        </a:p>
      </dgm:t>
    </dgm:pt>
    <dgm:pt modelId="{171C303F-88CE-4B46-9F1F-EAC31A6D3C58}">
      <dgm:prSet phldrT="[Text]"/>
      <dgm:spPr/>
      <dgm:t>
        <a:bodyPr/>
        <a:lstStyle/>
        <a:p>
          <a:r>
            <a:rPr lang="en-AU" dirty="0">
              <a:solidFill>
                <a:srgbClr val="1962B2"/>
              </a:solidFill>
            </a:rPr>
            <a:t>Community Champions</a:t>
          </a:r>
        </a:p>
      </dgm:t>
    </dgm:pt>
    <dgm:pt modelId="{4A0DE524-B625-428E-80CA-B9F896523C7E}" type="parTrans" cxnId="{540BC94D-E03D-4195-99FA-F4EC903BA8CA}">
      <dgm:prSet/>
      <dgm:spPr/>
      <dgm:t>
        <a:bodyPr/>
        <a:lstStyle/>
        <a:p>
          <a:endParaRPr lang="en-AU"/>
        </a:p>
      </dgm:t>
    </dgm:pt>
    <dgm:pt modelId="{025CDB68-2B84-452A-BAA1-A7BD9C6594E1}" type="sibTrans" cxnId="{540BC94D-E03D-4195-99FA-F4EC903BA8CA}">
      <dgm:prSet/>
      <dgm:spPr/>
      <dgm:t>
        <a:bodyPr/>
        <a:lstStyle/>
        <a:p>
          <a:endParaRPr lang="en-AU"/>
        </a:p>
      </dgm:t>
    </dgm:pt>
    <dgm:pt modelId="{F1CA8F44-2F0F-4734-B0D3-6C4739837930}" type="pres">
      <dgm:prSet presAssocID="{4EFECF76-72A7-4E67-BA80-D1630411D67C}" presName="Name0" presStyleCnt="0">
        <dgm:presLayoutVars>
          <dgm:chMax val="4"/>
          <dgm:resizeHandles val="exact"/>
        </dgm:presLayoutVars>
      </dgm:prSet>
      <dgm:spPr/>
    </dgm:pt>
    <dgm:pt modelId="{522E0D05-CB7B-435D-8E07-647265AB977D}" type="pres">
      <dgm:prSet presAssocID="{4EFECF76-72A7-4E67-BA80-D1630411D67C}" presName="ellipse" presStyleLbl="trBgShp" presStyleIdx="0" presStyleCnt="1"/>
      <dgm:spPr/>
    </dgm:pt>
    <dgm:pt modelId="{4F649EBD-EF64-48AE-A1D5-BC741A72EA15}" type="pres">
      <dgm:prSet presAssocID="{4EFECF76-72A7-4E67-BA80-D1630411D67C}" presName="arrow1" presStyleLbl="fgShp" presStyleIdx="0" presStyleCnt="1"/>
      <dgm:spPr/>
    </dgm:pt>
    <dgm:pt modelId="{92844A33-11DB-41C5-85B0-6EA12A392B37}" type="pres">
      <dgm:prSet presAssocID="{4EFECF76-72A7-4E67-BA80-D1630411D67C}" presName="rectangle" presStyleLbl="revTx" presStyleIdx="0" presStyleCnt="1" custScaleX="153837">
        <dgm:presLayoutVars>
          <dgm:bulletEnabled val="1"/>
        </dgm:presLayoutVars>
      </dgm:prSet>
      <dgm:spPr/>
    </dgm:pt>
    <dgm:pt modelId="{0139A5C6-4470-4622-8181-4438ACD4F7C0}" type="pres">
      <dgm:prSet presAssocID="{171C303F-88CE-4B46-9F1F-EAC31A6D3C58}" presName="item1" presStyleLbl="node1" presStyleIdx="0" presStyleCnt="2">
        <dgm:presLayoutVars>
          <dgm:bulletEnabled val="1"/>
        </dgm:presLayoutVars>
      </dgm:prSet>
      <dgm:spPr/>
    </dgm:pt>
    <dgm:pt modelId="{FC0C3B86-1D58-45EE-A596-45C11712B0EC}" type="pres">
      <dgm:prSet presAssocID="{47C53A70-A3B4-42B6-8CAB-FCB1302954F0}" presName="item2" presStyleLbl="node1" presStyleIdx="1" presStyleCnt="2">
        <dgm:presLayoutVars>
          <dgm:bulletEnabled val="1"/>
        </dgm:presLayoutVars>
      </dgm:prSet>
      <dgm:spPr/>
    </dgm:pt>
    <dgm:pt modelId="{F9F7AD88-D786-45DF-9105-106A86BE2FC4}" type="pres">
      <dgm:prSet presAssocID="{4EFECF76-72A7-4E67-BA80-D1630411D67C}" presName="funnel" presStyleLbl="trAlignAcc1" presStyleIdx="0" presStyleCnt="1"/>
      <dgm:spPr/>
    </dgm:pt>
  </dgm:ptLst>
  <dgm:cxnLst>
    <dgm:cxn modelId="{DEFFF629-287B-4690-9272-F2D121746F3C}" srcId="{4EFECF76-72A7-4E67-BA80-D1630411D67C}" destId="{2C14243C-AD5D-48CA-A67B-E7DFDA136381}" srcOrd="0" destOrd="0" parTransId="{E2CBF5D5-2BE1-4C69-9DE7-0B2AB34E3B3F}" sibTransId="{9BBBD9FF-F635-4309-BB13-EF253910E150}"/>
    <dgm:cxn modelId="{19FD922D-7B5A-45CD-B546-207E4A97F0AB}" srcId="{4EFECF76-72A7-4E67-BA80-D1630411D67C}" destId="{47C53A70-A3B4-42B6-8CAB-FCB1302954F0}" srcOrd="2" destOrd="0" parTransId="{D5B64A7E-7954-43DD-963D-C2C4F9779F12}" sibTransId="{0F3976D5-0073-455F-BEF5-2B5806865A7C}"/>
    <dgm:cxn modelId="{8FE14167-79A9-4CE1-BB07-0F8ED04CE9FC}" type="presOf" srcId="{47C53A70-A3B4-42B6-8CAB-FCB1302954F0}" destId="{92844A33-11DB-41C5-85B0-6EA12A392B37}" srcOrd="0" destOrd="0" presId="urn:microsoft.com/office/officeart/2005/8/layout/funnel1"/>
    <dgm:cxn modelId="{540BC94D-E03D-4195-99FA-F4EC903BA8CA}" srcId="{4EFECF76-72A7-4E67-BA80-D1630411D67C}" destId="{171C303F-88CE-4B46-9F1F-EAC31A6D3C58}" srcOrd="1" destOrd="0" parTransId="{4A0DE524-B625-428E-80CA-B9F896523C7E}" sibTransId="{025CDB68-2B84-452A-BAA1-A7BD9C6594E1}"/>
    <dgm:cxn modelId="{B76BF86D-0390-4FD7-ADC3-17C73F980FED}" type="presOf" srcId="{4EFECF76-72A7-4E67-BA80-D1630411D67C}" destId="{F1CA8F44-2F0F-4734-B0D3-6C4739837930}" srcOrd="0" destOrd="0" presId="urn:microsoft.com/office/officeart/2005/8/layout/funnel1"/>
    <dgm:cxn modelId="{A5348977-B643-4B79-9B83-4AFE389DAC17}" type="presOf" srcId="{2C14243C-AD5D-48CA-A67B-E7DFDA136381}" destId="{FC0C3B86-1D58-45EE-A596-45C11712B0EC}" srcOrd="0" destOrd="0" presId="urn:microsoft.com/office/officeart/2005/8/layout/funnel1"/>
    <dgm:cxn modelId="{8CDEC1CB-44D6-426A-8C16-DF0CD3D49109}" type="presOf" srcId="{171C303F-88CE-4B46-9F1F-EAC31A6D3C58}" destId="{0139A5C6-4470-4622-8181-4438ACD4F7C0}" srcOrd="0" destOrd="0" presId="urn:microsoft.com/office/officeart/2005/8/layout/funnel1"/>
    <dgm:cxn modelId="{ABF957AD-FBDE-4714-9533-5B81D71661B4}" type="presParOf" srcId="{F1CA8F44-2F0F-4734-B0D3-6C4739837930}" destId="{522E0D05-CB7B-435D-8E07-647265AB977D}" srcOrd="0" destOrd="0" presId="urn:microsoft.com/office/officeart/2005/8/layout/funnel1"/>
    <dgm:cxn modelId="{C8F5BC96-1E7B-4FD7-B7DB-61A7D424B4F2}" type="presParOf" srcId="{F1CA8F44-2F0F-4734-B0D3-6C4739837930}" destId="{4F649EBD-EF64-48AE-A1D5-BC741A72EA15}" srcOrd="1" destOrd="0" presId="urn:microsoft.com/office/officeart/2005/8/layout/funnel1"/>
    <dgm:cxn modelId="{9A327AA1-2081-4776-8A3E-BC20D37D2549}" type="presParOf" srcId="{F1CA8F44-2F0F-4734-B0D3-6C4739837930}" destId="{92844A33-11DB-41C5-85B0-6EA12A392B37}" srcOrd="2" destOrd="0" presId="urn:microsoft.com/office/officeart/2005/8/layout/funnel1"/>
    <dgm:cxn modelId="{59F5E183-2B0F-4774-A45B-B1FE8EC1AC1C}" type="presParOf" srcId="{F1CA8F44-2F0F-4734-B0D3-6C4739837930}" destId="{0139A5C6-4470-4622-8181-4438ACD4F7C0}" srcOrd="3" destOrd="0" presId="urn:microsoft.com/office/officeart/2005/8/layout/funnel1"/>
    <dgm:cxn modelId="{A6DAA069-25B0-4E3D-B5FA-76C372982D7C}" type="presParOf" srcId="{F1CA8F44-2F0F-4734-B0D3-6C4739837930}" destId="{FC0C3B86-1D58-45EE-A596-45C11712B0EC}" srcOrd="4" destOrd="0" presId="urn:microsoft.com/office/officeart/2005/8/layout/funnel1"/>
    <dgm:cxn modelId="{2ED752F7-B4D1-49FA-9C2E-7FC715834085}" type="presParOf" srcId="{F1CA8F44-2F0F-4734-B0D3-6C4739837930}" destId="{F9F7AD88-D786-45DF-9105-106A86BE2FC4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6CC622-EB05-44D7-A56C-3CB048A87B5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7C644546-9325-44AA-9C95-46D845260D2B}">
      <dgm:prSet phldrT="[Text]"/>
      <dgm:spPr/>
      <dgm:t>
        <a:bodyPr/>
        <a:lstStyle/>
        <a:p>
          <a:r>
            <a:rPr lang="en-AU" dirty="0"/>
            <a:t>This training</a:t>
          </a:r>
        </a:p>
      </dgm:t>
    </dgm:pt>
    <dgm:pt modelId="{98782580-24D2-4710-96C1-3225C98E44CE}" type="parTrans" cxnId="{1E2032F6-32B3-4EB3-8693-FC27ECFED0E7}">
      <dgm:prSet/>
      <dgm:spPr/>
      <dgm:t>
        <a:bodyPr/>
        <a:lstStyle/>
        <a:p>
          <a:endParaRPr lang="en-AU"/>
        </a:p>
      </dgm:t>
    </dgm:pt>
    <dgm:pt modelId="{CACA8722-D7C8-4A9C-B934-A3CABC2C48F5}" type="sibTrans" cxnId="{1E2032F6-32B3-4EB3-8693-FC27ECFED0E7}">
      <dgm:prSet/>
      <dgm:spPr/>
      <dgm:t>
        <a:bodyPr/>
        <a:lstStyle/>
        <a:p>
          <a:endParaRPr lang="en-AU"/>
        </a:p>
      </dgm:t>
    </dgm:pt>
    <dgm:pt modelId="{ED53918A-CFDD-4D2C-8558-4E1B58458796}">
      <dgm:prSet phldrT="[Text]"/>
      <dgm:spPr/>
      <dgm:t>
        <a:bodyPr/>
        <a:lstStyle/>
        <a:p>
          <a:r>
            <a:rPr lang="en-AU" dirty="0"/>
            <a:t>Trainers in partner organisations</a:t>
          </a:r>
        </a:p>
      </dgm:t>
    </dgm:pt>
    <dgm:pt modelId="{0163E6AB-4340-49FA-B5B0-892D23194D0B}" type="parTrans" cxnId="{40E8E3EB-0DA8-49DA-A6F9-C2ECB7404676}">
      <dgm:prSet/>
      <dgm:spPr/>
      <dgm:t>
        <a:bodyPr/>
        <a:lstStyle/>
        <a:p>
          <a:endParaRPr lang="en-AU"/>
        </a:p>
      </dgm:t>
    </dgm:pt>
    <dgm:pt modelId="{D27D8B62-EAF8-4B8B-928E-1EC56CBDD2B7}" type="sibTrans" cxnId="{40E8E3EB-0DA8-49DA-A6F9-C2ECB7404676}">
      <dgm:prSet/>
      <dgm:spPr/>
      <dgm:t>
        <a:bodyPr/>
        <a:lstStyle/>
        <a:p>
          <a:endParaRPr lang="en-AU"/>
        </a:p>
      </dgm:t>
    </dgm:pt>
    <dgm:pt modelId="{747FC28E-C5B3-495E-95E0-42382EC13FD2}">
      <dgm:prSet phldrT="[Text]"/>
      <dgm:spPr/>
      <dgm:t>
        <a:bodyPr/>
        <a:lstStyle/>
        <a:p>
          <a:r>
            <a:rPr lang="en-AU" dirty="0"/>
            <a:t>Training you deliver to colleagues</a:t>
          </a:r>
        </a:p>
      </dgm:t>
    </dgm:pt>
    <dgm:pt modelId="{60E81C33-4B9D-4B62-A7CF-392B1489448C}" type="parTrans" cxnId="{7DC0F07C-121E-4437-BB67-1961F3AFBBC3}">
      <dgm:prSet/>
      <dgm:spPr/>
      <dgm:t>
        <a:bodyPr/>
        <a:lstStyle/>
        <a:p>
          <a:endParaRPr lang="en-AU"/>
        </a:p>
      </dgm:t>
    </dgm:pt>
    <dgm:pt modelId="{E52786F1-E54B-4BBF-9214-539E02C4D279}" type="sibTrans" cxnId="{7DC0F07C-121E-4437-BB67-1961F3AFBBC3}">
      <dgm:prSet/>
      <dgm:spPr/>
      <dgm:t>
        <a:bodyPr/>
        <a:lstStyle/>
        <a:p>
          <a:endParaRPr lang="en-AU"/>
        </a:p>
      </dgm:t>
    </dgm:pt>
    <dgm:pt modelId="{7E5F15CD-7C67-4CFE-B2B1-4493DB3C1146}">
      <dgm:prSet phldrT="[Text]"/>
      <dgm:spPr/>
      <dgm:t>
        <a:bodyPr/>
        <a:lstStyle/>
        <a:p>
          <a:r>
            <a:rPr lang="en-AU" dirty="0"/>
            <a:t>Following the train-the-trainer model</a:t>
          </a:r>
        </a:p>
      </dgm:t>
    </dgm:pt>
    <dgm:pt modelId="{D468E481-2F21-4E56-9077-9CA67E47BA90}" type="parTrans" cxnId="{F5DD0815-6786-4835-AB8D-AC5A5D36A03F}">
      <dgm:prSet/>
      <dgm:spPr/>
      <dgm:t>
        <a:bodyPr/>
        <a:lstStyle/>
        <a:p>
          <a:endParaRPr lang="en-AU"/>
        </a:p>
      </dgm:t>
    </dgm:pt>
    <dgm:pt modelId="{2C724873-D815-4CF9-8365-F12B7A28D49D}" type="sibTrans" cxnId="{F5DD0815-6786-4835-AB8D-AC5A5D36A03F}">
      <dgm:prSet/>
      <dgm:spPr/>
      <dgm:t>
        <a:bodyPr/>
        <a:lstStyle/>
        <a:p>
          <a:endParaRPr lang="en-AU"/>
        </a:p>
      </dgm:t>
    </dgm:pt>
    <dgm:pt modelId="{0ECE145A-561C-45FB-B85E-C0CE5E35965E}">
      <dgm:prSet phldrT="[Text]"/>
      <dgm:spPr/>
      <dgm:t>
        <a:bodyPr/>
        <a:lstStyle/>
        <a:p>
          <a:r>
            <a:rPr lang="en-AU" dirty="0"/>
            <a:t>Surveys for clients</a:t>
          </a:r>
        </a:p>
      </dgm:t>
    </dgm:pt>
    <dgm:pt modelId="{0472BC82-F41F-4CDB-9677-44542ED1F9B6}" type="parTrans" cxnId="{C1B51A4E-7044-42F4-AFBA-BF183F99B2CB}">
      <dgm:prSet/>
      <dgm:spPr/>
      <dgm:t>
        <a:bodyPr/>
        <a:lstStyle/>
        <a:p>
          <a:endParaRPr lang="en-AU"/>
        </a:p>
      </dgm:t>
    </dgm:pt>
    <dgm:pt modelId="{D6297040-8FC7-4AF5-BAD1-85FE5084D2F6}" type="sibTrans" cxnId="{C1B51A4E-7044-42F4-AFBA-BF183F99B2CB}">
      <dgm:prSet/>
      <dgm:spPr/>
      <dgm:t>
        <a:bodyPr/>
        <a:lstStyle/>
        <a:p>
          <a:endParaRPr lang="en-AU"/>
        </a:p>
      </dgm:t>
    </dgm:pt>
    <dgm:pt modelId="{0BF86545-783D-4B0F-B264-67DC9AB68930}" type="pres">
      <dgm:prSet presAssocID="{356CC622-EB05-44D7-A56C-3CB048A87B59}" presName="rootnode" presStyleCnt="0">
        <dgm:presLayoutVars>
          <dgm:chMax/>
          <dgm:chPref/>
          <dgm:dir/>
          <dgm:animLvl val="lvl"/>
        </dgm:presLayoutVars>
      </dgm:prSet>
      <dgm:spPr/>
    </dgm:pt>
    <dgm:pt modelId="{2C7A6752-B0B8-4CA4-9475-C0F009CF8416}" type="pres">
      <dgm:prSet presAssocID="{7C644546-9325-44AA-9C95-46D845260D2B}" presName="composite" presStyleCnt="0"/>
      <dgm:spPr/>
    </dgm:pt>
    <dgm:pt modelId="{7B62E904-4472-43F9-9CD0-A64D4B6464E9}" type="pres">
      <dgm:prSet presAssocID="{7C644546-9325-44AA-9C95-46D845260D2B}" presName="bentUpArrow1" presStyleLbl="alignImgPlace1" presStyleIdx="0" presStyleCnt="2"/>
      <dgm:spPr/>
    </dgm:pt>
    <dgm:pt modelId="{842533E5-C7D3-43DF-9E54-2C2EE2768E45}" type="pres">
      <dgm:prSet presAssocID="{7C644546-9325-44AA-9C95-46D845260D2B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E1FF7A7-EB07-4815-869F-88C31AA470EA}" type="pres">
      <dgm:prSet presAssocID="{7C644546-9325-44AA-9C95-46D845260D2B}" presName="ChildText" presStyleLbl="revTx" presStyleIdx="0" presStyleCnt="2" custScaleX="147570" custLinFactNeighborX="23671" custLinFactNeighborY="411">
        <dgm:presLayoutVars>
          <dgm:chMax val="0"/>
          <dgm:chPref val="0"/>
          <dgm:bulletEnabled val="1"/>
        </dgm:presLayoutVars>
      </dgm:prSet>
      <dgm:spPr/>
    </dgm:pt>
    <dgm:pt modelId="{1D703A7B-3917-4E40-A0A2-ACF5F77EFC7D}" type="pres">
      <dgm:prSet presAssocID="{CACA8722-D7C8-4A9C-B934-A3CABC2C48F5}" presName="sibTrans" presStyleCnt="0"/>
      <dgm:spPr/>
    </dgm:pt>
    <dgm:pt modelId="{2CCA7C92-35B9-46EC-A9BE-6FA731E37A7D}" type="pres">
      <dgm:prSet presAssocID="{747FC28E-C5B3-495E-95E0-42382EC13FD2}" presName="composite" presStyleCnt="0"/>
      <dgm:spPr/>
    </dgm:pt>
    <dgm:pt modelId="{34DF7728-9BC3-4957-B36B-FC13B90D019F}" type="pres">
      <dgm:prSet presAssocID="{747FC28E-C5B3-495E-95E0-42382EC13FD2}" presName="bentUpArrow1" presStyleLbl="alignImgPlace1" presStyleIdx="1" presStyleCnt="2"/>
      <dgm:spPr/>
    </dgm:pt>
    <dgm:pt modelId="{4411ECAE-0C65-43D7-924A-FC3CE4C107D8}" type="pres">
      <dgm:prSet presAssocID="{747FC28E-C5B3-495E-95E0-42382EC13FD2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95E20888-4DFE-4028-9224-96286B75A600}" type="pres">
      <dgm:prSet presAssocID="{747FC28E-C5B3-495E-95E0-42382EC13FD2}" presName="ChildText" presStyleLbl="revTx" presStyleIdx="1" presStyleCnt="2" custScaleX="174248" custLinFactNeighborX="34259" custLinFactNeighborY="-847">
        <dgm:presLayoutVars>
          <dgm:chMax val="0"/>
          <dgm:chPref val="0"/>
          <dgm:bulletEnabled val="1"/>
        </dgm:presLayoutVars>
      </dgm:prSet>
      <dgm:spPr/>
    </dgm:pt>
    <dgm:pt modelId="{1B5CC8E8-13B1-4F33-8BA2-1A306BAEF010}" type="pres">
      <dgm:prSet presAssocID="{E52786F1-E54B-4BBF-9214-539E02C4D279}" presName="sibTrans" presStyleCnt="0"/>
      <dgm:spPr/>
    </dgm:pt>
    <dgm:pt modelId="{F77F34DA-448C-45FF-9DEC-F4C1D63819AB}" type="pres">
      <dgm:prSet presAssocID="{0ECE145A-561C-45FB-B85E-C0CE5E35965E}" presName="composite" presStyleCnt="0"/>
      <dgm:spPr/>
    </dgm:pt>
    <dgm:pt modelId="{414F6674-A7EA-4E95-80E8-9E12CA73BA03}" type="pres">
      <dgm:prSet presAssocID="{0ECE145A-561C-45FB-B85E-C0CE5E35965E}" presName="ParentText" presStyleLbl="node1" presStyleIdx="2" presStyleCnt="3" custLinFactNeighborX="2044" custLinFactNeighborY="-1449">
        <dgm:presLayoutVars>
          <dgm:chMax val="1"/>
          <dgm:chPref val="1"/>
          <dgm:bulletEnabled val="1"/>
        </dgm:presLayoutVars>
      </dgm:prSet>
      <dgm:spPr/>
    </dgm:pt>
  </dgm:ptLst>
  <dgm:cxnLst>
    <dgm:cxn modelId="{F5DD0815-6786-4835-AB8D-AC5A5D36A03F}" srcId="{747FC28E-C5B3-495E-95E0-42382EC13FD2}" destId="{7E5F15CD-7C67-4CFE-B2B1-4493DB3C1146}" srcOrd="0" destOrd="0" parTransId="{D468E481-2F21-4E56-9077-9CA67E47BA90}" sibTransId="{2C724873-D815-4CF9-8365-F12B7A28D49D}"/>
    <dgm:cxn modelId="{9C056128-A289-47D4-915A-E9E533F6D2C1}" type="presOf" srcId="{747FC28E-C5B3-495E-95E0-42382EC13FD2}" destId="{4411ECAE-0C65-43D7-924A-FC3CE4C107D8}" srcOrd="0" destOrd="0" presId="urn:microsoft.com/office/officeart/2005/8/layout/StepDownProcess"/>
    <dgm:cxn modelId="{A701FC5E-C3BC-4DDC-A6E5-974D53646CD5}" type="presOf" srcId="{7E5F15CD-7C67-4CFE-B2B1-4493DB3C1146}" destId="{95E20888-4DFE-4028-9224-96286B75A600}" srcOrd="0" destOrd="0" presId="urn:microsoft.com/office/officeart/2005/8/layout/StepDownProcess"/>
    <dgm:cxn modelId="{C1B51A4E-7044-42F4-AFBA-BF183F99B2CB}" srcId="{356CC622-EB05-44D7-A56C-3CB048A87B59}" destId="{0ECE145A-561C-45FB-B85E-C0CE5E35965E}" srcOrd="2" destOrd="0" parTransId="{0472BC82-F41F-4CDB-9677-44542ED1F9B6}" sibTransId="{D6297040-8FC7-4AF5-BAD1-85FE5084D2F6}"/>
    <dgm:cxn modelId="{458C1651-63C7-46D9-B2E1-1FF6E8247B7E}" type="presOf" srcId="{0ECE145A-561C-45FB-B85E-C0CE5E35965E}" destId="{414F6674-A7EA-4E95-80E8-9E12CA73BA03}" srcOrd="0" destOrd="0" presId="urn:microsoft.com/office/officeart/2005/8/layout/StepDownProcess"/>
    <dgm:cxn modelId="{7DC0F07C-121E-4437-BB67-1961F3AFBBC3}" srcId="{356CC622-EB05-44D7-A56C-3CB048A87B59}" destId="{747FC28E-C5B3-495E-95E0-42382EC13FD2}" srcOrd="1" destOrd="0" parTransId="{60E81C33-4B9D-4B62-A7CF-392B1489448C}" sibTransId="{E52786F1-E54B-4BBF-9214-539E02C4D279}"/>
    <dgm:cxn modelId="{17079D85-94A5-4628-B846-FC58B513922F}" type="presOf" srcId="{356CC622-EB05-44D7-A56C-3CB048A87B59}" destId="{0BF86545-783D-4B0F-B264-67DC9AB68930}" srcOrd="0" destOrd="0" presId="urn:microsoft.com/office/officeart/2005/8/layout/StepDownProcess"/>
    <dgm:cxn modelId="{4C23458A-9826-41A9-A33E-615C0051E58E}" type="presOf" srcId="{7C644546-9325-44AA-9C95-46D845260D2B}" destId="{842533E5-C7D3-43DF-9E54-2C2EE2768E45}" srcOrd="0" destOrd="0" presId="urn:microsoft.com/office/officeart/2005/8/layout/StepDownProcess"/>
    <dgm:cxn modelId="{D5DBA2E1-621B-48A4-8E66-4D7DA1B24258}" type="presOf" srcId="{ED53918A-CFDD-4D2C-8558-4E1B58458796}" destId="{AE1FF7A7-EB07-4815-869F-88C31AA470EA}" srcOrd="0" destOrd="0" presId="urn:microsoft.com/office/officeart/2005/8/layout/StepDownProcess"/>
    <dgm:cxn modelId="{40E8E3EB-0DA8-49DA-A6F9-C2ECB7404676}" srcId="{7C644546-9325-44AA-9C95-46D845260D2B}" destId="{ED53918A-CFDD-4D2C-8558-4E1B58458796}" srcOrd="0" destOrd="0" parTransId="{0163E6AB-4340-49FA-B5B0-892D23194D0B}" sibTransId="{D27D8B62-EAF8-4B8B-928E-1EC56CBDD2B7}"/>
    <dgm:cxn modelId="{1E2032F6-32B3-4EB3-8693-FC27ECFED0E7}" srcId="{356CC622-EB05-44D7-A56C-3CB048A87B59}" destId="{7C644546-9325-44AA-9C95-46D845260D2B}" srcOrd="0" destOrd="0" parTransId="{98782580-24D2-4710-96C1-3225C98E44CE}" sibTransId="{CACA8722-D7C8-4A9C-B934-A3CABC2C48F5}"/>
    <dgm:cxn modelId="{A4E0C066-93A3-4DF5-811B-2BD84F362283}" type="presParOf" srcId="{0BF86545-783D-4B0F-B264-67DC9AB68930}" destId="{2C7A6752-B0B8-4CA4-9475-C0F009CF8416}" srcOrd="0" destOrd="0" presId="urn:microsoft.com/office/officeart/2005/8/layout/StepDownProcess"/>
    <dgm:cxn modelId="{53FBD7A6-71B4-454B-960E-63A048EAE7AE}" type="presParOf" srcId="{2C7A6752-B0B8-4CA4-9475-C0F009CF8416}" destId="{7B62E904-4472-43F9-9CD0-A64D4B6464E9}" srcOrd="0" destOrd="0" presId="urn:microsoft.com/office/officeart/2005/8/layout/StepDownProcess"/>
    <dgm:cxn modelId="{B1A73BB1-678B-48C8-924C-8BB1FC1139F1}" type="presParOf" srcId="{2C7A6752-B0B8-4CA4-9475-C0F009CF8416}" destId="{842533E5-C7D3-43DF-9E54-2C2EE2768E45}" srcOrd="1" destOrd="0" presId="urn:microsoft.com/office/officeart/2005/8/layout/StepDownProcess"/>
    <dgm:cxn modelId="{8D1390CD-4BB9-46C2-8A88-D4ACE7BF13E7}" type="presParOf" srcId="{2C7A6752-B0B8-4CA4-9475-C0F009CF8416}" destId="{AE1FF7A7-EB07-4815-869F-88C31AA470EA}" srcOrd="2" destOrd="0" presId="urn:microsoft.com/office/officeart/2005/8/layout/StepDownProcess"/>
    <dgm:cxn modelId="{DAD5413F-7D11-4DE7-B5AA-03B218B1F996}" type="presParOf" srcId="{0BF86545-783D-4B0F-B264-67DC9AB68930}" destId="{1D703A7B-3917-4E40-A0A2-ACF5F77EFC7D}" srcOrd="1" destOrd="0" presId="urn:microsoft.com/office/officeart/2005/8/layout/StepDownProcess"/>
    <dgm:cxn modelId="{B145D1A1-4D5E-4492-B5C2-F7CEFC67A8B4}" type="presParOf" srcId="{0BF86545-783D-4B0F-B264-67DC9AB68930}" destId="{2CCA7C92-35B9-46EC-A9BE-6FA731E37A7D}" srcOrd="2" destOrd="0" presId="urn:microsoft.com/office/officeart/2005/8/layout/StepDownProcess"/>
    <dgm:cxn modelId="{55683E3F-B264-40FB-A0D3-2C6DB805B173}" type="presParOf" srcId="{2CCA7C92-35B9-46EC-A9BE-6FA731E37A7D}" destId="{34DF7728-9BC3-4957-B36B-FC13B90D019F}" srcOrd="0" destOrd="0" presId="urn:microsoft.com/office/officeart/2005/8/layout/StepDownProcess"/>
    <dgm:cxn modelId="{14B6E966-FFD3-4EF9-8FAE-6AC6F8092DE4}" type="presParOf" srcId="{2CCA7C92-35B9-46EC-A9BE-6FA731E37A7D}" destId="{4411ECAE-0C65-43D7-924A-FC3CE4C107D8}" srcOrd="1" destOrd="0" presId="urn:microsoft.com/office/officeart/2005/8/layout/StepDownProcess"/>
    <dgm:cxn modelId="{66019317-2013-41FE-A7D1-CE758151BB23}" type="presParOf" srcId="{2CCA7C92-35B9-46EC-A9BE-6FA731E37A7D}" destId="{95E20888-4DFE-4028-9224-96286B75A600}" srcOrd="2" destOrd="0" presId="urn:microsoft.com/office/officeart/2005/8/layout/StepDownProcess"/>
    <dgm:cxn modelId="{B4A4CBF3-18F4-41B3-B8EA-0B41FA01FD68}" type="presParOf" srcId="{0BF86545-783D-4B0F-B264-67DC9AB68930}" destId="{1B5CC8E8-13B1-4F33-8BA2-1A306BAEF010}" srcOrd="3" destOrd="0" presId="urn:microsoft.com/office/officeart/2005/8/layout/StepDownProcess"/>
    <dgm:cxn modelId="{83F68B58-ECD6-492A-ACB1-23EFD334ACC1}" type="presParOf" srcId="{0BF86545-783D-4B0F-B264-67DC9AB68930}" destId="{F77F34DA-448C-45FF-9DEC-F4C1D63819AB}" srcOrd="4" destOrd="0" presId="urn:microsoft.com/office/officeart/2005/8/layout/StepDownProcess"/>
    <dgm:cxn modelId="{5B0E7E5E-F438-4237-B810-AA9F451C8EE8}" type="presParOf" srcId="{F77F34DA-448C-45FF-9DEC-F4C1D63819AB}" destId="{414F6674-A7EA-4E95-80E8-9E12CA73BA0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E0D05-CB7B-435D-8E07-647265AB977D}">
      <dsp:nvSpPr>
        <dsp:cNvPr id="0" name=""/>
        <dsp:cNvSpPr/>
      </dsp:nvSpPr>
      <dsp:spPr>
        <a:xfrm>
          <a:off x="858921" y="312145"/>
          <a:ext cx="3138833" cy="1090075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649EBD-EF64-48AE-A1D5-BC741A72EA15}">
      <dsp:nvSpPr>
        <dsp:cNvPr id="0" name=""/>
        <dsp:cNvSpPr/>
      </dsp:nvSpPr>
      <dsp:spPr>
        <a:xfrm>
          <a:off x="2129053" y="2981371"/>
          <a:ext cx="608301" cy="389312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844A33-11DB-41C5-85B0-6EA12A392B37}">
      <dsp:nvSpPr>
        <dsp:cNvPr id="0" name=""/>
        <dsp:cNvSpPr/>
      </dsp:nvSpPr>
      <dsp:spPr>
        <a:xfrm>
          <a:off x="187303" y="3386373"/>
          <a:ext cx="4491802" cy="729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b="1" kern="1200" dirty="0"/>
            <a:t>Initiative 1: </a:t>
          </a:r>
          <a:r>
            <a:rPr lang="en-AU" sz="1800" kern="1200" dirty="0"/>
            <a:t>1,500 Front-line workers in Community Service Organisations – via train-the-trainer </a:t>
          </a:r>
        </a:p>
      </dsp:txBody>
      <dsp:txXfrm>
        <a:off x="187303" y="3386373"/>
        <a:ext cx="4491802" cy="729961"/>
      </dsp:txXfrm>
    </dsp:sp>
    <dsp:sp modelId="{768A3505-55EB-468F-BE9B-DD85A345FCE4}">
      <dsp:nvSpPr>
        <dsp:cNvPr id="0" name=""/>
        <dsp:cNvSpPr/>
      </dsp:nvSpPr>
      <dsp:spPr>
        <a:xfrm>
          <a:off x="2000094" y="1486410"/>
          <a:ext cx="1094942" cy="1094942"/>
        </a:xfrm>
        <a:prstGeom prst="ellipse">
          <a:avLst/>
        </a:prstGeom>
        <a:solidFill>
          <a:srgbClr val="1962B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 dirty="0">
              <a:solidFill>
                <a:srgbClr val="FFD38F"/>
              </a:solidFill>
            </a:rPr>
            <a:t>Sessions you run in your organisation</a:t>
          </a:r>
        </a:p>
      </dsp:txBody>
      <dsp:txXfrm>
        <a:off x="2160445" y="1646761"/>
        <a:ext cx="774240" cy="774240"/>
      </dsp:txXfrm>
    </dsp:sp>
    <dsp:sp modelId="{5349D1CC-9CD6-4803-AF33-F0B8D95E8C5E}">
      <dsp:nvSpPr>
        <dsp:cNvPr id="0" name=""/>
        <dsp:cNvSpPr/>
      </dsp:nvSpPr>
      <dsp:spPr>
        <a:xfrm>
          <a:off x="1216602" y="664960"/>
          <a:ext cx="1094942" cy="1094942"/>
        </a:xfrm>
        <a:prstGeom prst="ellipse">
          <a:avLst/>
        </a:prstGeom>
        <a:solidFill>
          <a:schemeClr val="accent2">
            <a:hueOff val="-18164249"/>
            <a:satOff val="16278"/>
            <a:lumOff val="-5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 dirty="0">
              <a:solidFill>
                <a:srgbClr val="1962B2"/>
              </a:solidFill>
            </a:rPr>
            <a:t>Train-the-trainer sessions</a:t>
          </a:r>
        </a:p>
      </dsp:txBody>
      <dsp:txXfrm>
        <a:off x="1376953" y="825311"/>
        <a:ext cx="774240" cy="774240"/>
      </dsp:txXfrm>
    </dsp:sp>
    <dsp:sp modelId="{F9F7AD88-D786-45DF-9105-106A86BE2FC4}">
      <dsp:nvSpPr>
        <dsp:cNvPr id="0" name=""/>
        <dsp:cNvSpPr/>
      </dsp:nvSpPr>
      <dsp:spPr>
        <a:xfrm>
          <a:off x="729961" y="178319"/>
          <a:ext cx="3406486" cy="272518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E0D05-CB7B-435D-8E07-647265AB977D}">
      <dsp:nvSpPr>
        <dsp:cNvPr id="0" name=""/>
        <dsp:cNvSpPr/>
      </dsp:nvSpPr>
      <dsp:spPr>
        <a:xfrm>
          <a:off x="858921" y="312145"/>
          <a:ext cx="3138833" cy="1090075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649EBD-EF64-48AE-A1D5-BC741A72EA15}">
      <dsp:nvSpPr>
        <dsp:cNvPr id="0" name=""/>
        <dsp:cNvSpPr/>
      </dsp:nvSpPr>
      <dsp:spPr>
        <a:xfrm>
          <a:off x="2129053" y="2981371"/>
          <a:ext cx="608301" cy="389312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844A33-11DB-41C5-85B0-6EA12A392B37}">
      <dsp:nvSpPr>
        <dsp:cNvPr id="0" name=""/>
        <dsp:cNvSpPr/>
      </dsp:nvSpPr>
      <dsp:spPr>
        <a:xfrm>
          <a:off x="187303" y="3292821"/>
          <a:ext cx="4491802" cy="729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b="1" kern="1200" dirty="0"/>
            <a:t>Initiative 2: </a:t>
          </a:r>
          <a:r>
            <a:rPr lang="en-AU" sz="1800" kern="1200" dirty="0"/>
            <a:t>45,000 Community members via Community Service Org’s</a:t>
          </a:r>
        </a:p>
      </dsp:txBody>
      <dsp:txXfrm>
        <a:off x="187303" y="3292821"/>
        <a:ext cx="4491802" cy="729961"/>
      </dsp:txXfrm>
    </dsp:sp>
    <dsp:sp modelId="{0139A5C6-4470-4622-8181-4438ACD4F7C0}">
      <dsp:nvSpPr>
        <dsp:cNvPr id="0" name=""/>
        <dsp:cNvSpPr/>
      </dsp:nvSpPr>
      <dsp:spPr>
        <a:xfrm>
          <a:off x="2000094" y="1486410"/>
          <a:ext cx="1094942" cy="109494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kern="1200" dirty="0">
              <a:solidFill>
                <a:srgbClr val="1962B2"/>
              </a:solidFill>
            </a:rPr>
            <a:t>Community Champions</a:t>
          </a:r>
        </a:p>
      </dsp:txBody>
      <dsp:txXfrm>
        <a:off x="2160445" y="1646761"/>
        <a:ext cx="774240" cy="774240"/>
      </dsp:txXfrm>
    </dsp:sp>
    <dsp:sp modelId="{FC0C3B86-1D58-45EE-A596-45C11712B0EC}">
      <dsp:nvSpPr>
        <dsp:cNvPr id="0" name=""/>
        <dsp:cNvSpPr/>
      </dsp:nvSpPr>
      <dsp:spPr>
        <a:xfrm>
          <a:off x="1216602" y="664960"/>
          <a:ext cx="1094942" cy="1094942"/>
        </a:xfrm>
        <a:prstGeom prst="ellipse">
          <a:avLst/>
        </a:prstGeom>
        <a:solidFill>
          <a:srgbClr val="F4867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kern="1200" dirty="0">
              <a:solidFill>
                <a:schemeClr val="bg1"/>
              </a:solidFill>
            </a:rPr>
            <a:t>Training your clients</a:t>
          </a:r>
        </a:p>
      </dsp:txBody>
      <dsp:txXfrm>
        <a:off x="1376953" y="825311"/>
        <a:ext cx="774240" cy="774240"/>
      </dsp:txXfrm>
    </dsp:sp>
    <dsp:sp modelId="{F9F7AD88-D786-45DF-9105-106A86BE2FC4}">
      <dsp:nvSpPr>
        <dsp:cNvPr id="0" name=""/>
        <dsp:cNvSpPr/>
      </dsp:nvSpPr>
      <dsp:spPr>
        <a:xfrm>
          <a:off x="729961" y="178319"/>
          <a:ext cx="3406486" cy="272518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E0D05-CB7B-435D-8E07-647265AB977D}">
      <dsp:nvSpPr>
        <dsp:cNvPr id="0" name=""/>
        <dsp:cNvSpPr/>
      </dsp:nvSpPr>
      <dsp:spPr>
        <a:xfrm>
          <a:off x="858921" y="312145"/>
          <a:ext cx="3138833" cy="1090075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649EBD-EF64-48AE-A1D5-BC741A72EA15}">
      <dsp:nvSpPr>
        <dsp:cNvPr id="0" name=""/>
        <dsp:cNvSpPr/>
      </dsp:nvSpPr>
      <dsp:spPr>
        <a:xfrm>
          <a:off x="2129053" y="2981371"/>
          <a:ext cx="608301" cy="389312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844A33-11DB-41C5-85B0-6EA12A392B37}">
      <dsp:nvSpPr>
        <dsp:cNvPr id="0" name=""/>
        <dsp:cNvSpPr/>
      </dsp:nvSpPr>
      <dsp:spPr>
        <a:xfrm>
          <a:off x="187303" y="3292821"/>
          <a:ext cx="4491802" cy="729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1" kern="1200" dirty="0"/>
            <a:t>Initiative 1: </a:t>
          </a:r>
          <a:r>
            <a:rPr lang="en-AU" sz="1400" kern="1200" dirty="0"/>
            <a:t>1,500 Front-line workers in Community Service Organisations – via train-the-trainer </a:t>
          </a:r>
        </a:p>
      </dsp:txBody>
      <dsp:txXfrm>
        <a:off x="187303" y="3292821"/>
        <a:ext cx="4491802" cy="729961"/>
      </dsp:txXfrm>
    </dsp:sp>
    <dsp:sp modelId="{768A3505-55EB-468F-BE9B-DD85A345FCE4}">
      <dsp:nvSpPr>
        <dsp:cNvPr id="0" name=""/>
        <dsp:cNvSpPr/>
      </dsp:nvSpPr>
      <dsp:spPr>
        <a:xfrm>
          <a:off x="2000094" y="1486410"/>
          <a:ext cx="1094942" cy="1094942"/>
        </a:xfrm>
        <a:prstGeom prst="ellipse">
          <a:avLst/>
        </a:prstGeom>
        <a:solidFill>
          <a:srgbClr val="1962B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 dirty="0">
              <a:solidFill>
                <a:srgbClr val="FFD38F"/>
              </a:solidFill>
            </a:rPr>
            <a:t>Sessions you run in your organisation</a:t>
          </a:r>
        </a:p>
      </dsp:txBody>
      <dsp:txXfrm>
        <a:off x="2160445" y="1646761"/>
        <a:ext cx="774240" cy="774240"/>
      </dsp:txXfrm>
    </dsp:sp>
    <dsp:sp modelId="{5349D1CC-9CD6-4803-AF33-F0B8D95E8C5E}">
      <dsp:nvSpPr>
        <dsp:cNvPr id="0" name=""/>
        <dsp:cNvSpPr/>
      </dsp:nvSpPr>
      <dsp:spPr>
        <a:xfrm>
          <a:off x="1216602" y="664960"/>
          <a:ext cx="1094942" cy="1094942"/>
        </a:xfrm>
        <a:prstGeom prst="ellipse">
          <a:avLst/>
        </a:prstGeom>
        <a:solidFill>
          <a:schemeClr val="accent2">
            <a:hueOff val="-18164249"/>
            <a:satOff val="16278"/>
            <a:lumOff val="-5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 dirty="0">
              <a:solidFill>
                <a:srgbClr val="1962B2"/>
              </a:solidFill>
            </a:rPr>
            <a:t>Train-the-trainer sessions</a:t>
          </a:r>
        </a:p>
      </dsp:txBody>
      <dsp:txXfrm>
        <a:off x="1376953" y="825311"/>
        <a:ext cx="774240" cy="774240"/>
      </dsp:txXfrm>
    </dsp:sp>
    <dsp:sp modelId="{F9F7AD88-D786-45DF-9105-106A86BE2FC4}">
      <dsp:nvSpPr>
        <dsp:cNvPr id="0" name=""/>
        <dsp:cNvSpPr/>
      </dsp:nvSpPr>
      <dsp:spPr>
        <a:xfrm>
          <a:off x="729961" y="178319"/>
          <a:ext cx="3406486" cy="272518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E0D05-CB7B-435D-8E07-647265AB977D}">
      <dsp:nvSpPr>
        <dsp:cNvPr id="0" name=""/>
        <dsp:cNvSpPr/>
      </dsp:nvSpPr>
      <dsp:spPr>
        <a:xfrm>
          <a:off x="858921" y="312145"/>
          <a:ext cx="3138833" cy="1090075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649EBD-EF64-48AE-A1D5-BC741A72EA15}">
      <dsp:nvSpPr>
        <dsp:cNvPr id="0" name=""/>
        <dsp:cNvSpPr/>
      </dsp:nvSpPr>
      <dsp:spPr>
        <a:xfrm>
          <a:off x="2129053" y="2981371"/>
          <a:ext cx="608301" cy="389312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844A33-11DB-41C5-85B0-6EA12A392B37}">
      <dsp:nvSpPr>
        <dsp:cNvPr id="0" name=""/>
        <dsp:cNvSpPr/>
      </dsp:nvSpPr>
      <dsp:spPr>
        <a:xfrm>
          <a:off x="187303" y="3292821"/>
          <a:ext cx="4491802" cy="729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1" kern="1200" dirty="0"/>
            <a:t>Initiative 2: </a:t>
          </a:r>
          <a:r>
            <a:rPr lang="en-AU" sz="1400" kern="1200" dirty="0"/>
            <a:t>45,000 Community members via Community Service Org’s</a:t>
          </a:r>
        </a:p>
      </dsp:txBody>
      <dsp:txXfrm>
        <a:off x="187303" y="3292821"/>
        <a:ext cx="4491802" cy="729961"/>
      </dsp:txXfrm>
    </dsp:sp>
    <dsp:sp modelId="{0139A5C6-4470-4622-8181-4438ACD4F7C0}">
      <dsp:nvSpPr>
        <dsp:cNvPr id="0" name=""/>
        <dsp:cNvSpPr/>
      </dsp:nvSpPr>
      <dsp:spPr>
        <a:xfrm>
          <a:off x="2000094" y="1486410"/>
          <a:ext cx="1094942" cy="109494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kern="1200" dirty="0">
              <a:solidFill>
                <a:srgbClr val="1962B2"/>
              </a:solidFill>
            </a:rPr>
            <a:t>Community Champions</a:t>
          </a:r>
        </a:p>
      </dsp:txBody>
      <dsp:txXfrm>
        <a:off x="2160445" y="1646761"/>
        <a:ext cx="774240" cy="774240"/>
      </dsp:txXfrm>
    </dsp:sp>
    <dsp:sp modelId="{FC0C3B86-1D58-45EE-A596-45C11712B0EC}">
      <dsp:nvSpPr>
        <dsp:cNvPr id="0" name=""/>
        <dsp:cNvSpPr/>
      </dsp:nvSpPr>
      <dsp:spPr>
        <a:xfrm>
          <a:off x="1216602" y="664960"/>
          <a:ext cx="1094942" cy="1094942"/>
        </a:xfrm>
        <a:prstGeom prst="ellipse">
          <a:avLst/>
        </a:prstGeom>
        <a:solidFill>
          <a:srgbClr val="F4867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kern="1200" dirty="0">
              <a:solidFill>
                <a:schemeClr val="bg1"/>
              </a:solidFill>
            </a:rPr>
            <a:t>Training clients</a:t>
          </a:r>
        </a:p>
      </dsp:txBody>
      <dsp:txXfrm>
        <a:off x="1376953" y="825311"/>
        <a:ext cx="774240" cy="774240"/>
      </dsp:txXfrm>
    </dsp:sp>
    <dsp:sp modelId="{F9F7AD88-D786-45DF-9105-106A86BE2FC4}">
      <dsp:nvSpPr>
        <dsp:cNvPr id="0" name=""/>
        <dsp:cNvSpPr/>
      </dsp:nvSpPr>
      <dsp:spPr>
        <a:xfrm>
          <a:off x="729961" y="178319"/>
          <a:ext cx="3406486" cy="272518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62E904-4472-43F9-9CD0-A64D4B6464E9}">
      <dsp:nvSpPr>
        <dsp:cNvPr id="0" name=""/>
        <dsp:cNvSpPr/>
      </dsp:nvSpPr>
      <dsp:spPr>
        <a:xfrm rot="5400000">
          <a:off x="2934070" y="959176"/>
          <a:ext cx="848309" cy="96576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2533E5-C7D3-43DF-9E54-2C2EE2768E45}">
      <dsp:nvSpPr>
        <dsp:cNvPr id="0" name=""/>
        <dsp:cNvSpPr/>
      </dsp:nvSpPr>
      <dsp:spPr>
        <a:xfrm>
          <a:off x="2709320" y="18809"/>
          <a:ext cx="1428053" cy="99959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This training</a:t>
          </a:r>
        </a:p>
      </dsp:txBody>
      <dsp:txXfrm>
        <a:off x="2758125" y="67614"/>
        <a:ext cx="1330443" cy="901980"/>
      </dsp:txXfrm>
    </dsp:sp>
    <dsp:sp modelId="{AE1FF7A7-EB07-4815-869F-88C31AA470EA}">
      <dsp:nvSpPr>
        <dsp:cNvPr id="0" name=""/>
        <dsp:cNvSpPr/>
      </dsp:nvSpPr>
      <dsp:spPr>
        <a:xfrm>
          <a:off x="4136189" y="117463"/>
          <a:ext cx="1532706" cy="807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Trainers in partner organisations</a:t>
          </a:r>
        </a:p>
      </dsp:txBody>
      <dsp:txXfrm>
        <a:off x="4136189" y="117463"/>
        <a:ext cx="1532706" cy="807913"/>
      </dsp:txXfrm>
    </dsp:sp>
    <dsp:sp modelId="{34DF7728-9BC3-4957-B36B-FC13B90D019F}">
      <dsp:nvSpPr>
        <dsp:cNvPr id="0" name=""/>
        <dsp:cNvSpPr/>
      </dsp:nvSpPr>
      <dsp:spPr>
        <a:xfrm rot="5400000">
          <a:off x="4236656" y="2082047"/>
          <a:ext cx="848309" cy="96576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11ECAE-0C65-43D7-924A-FC3CE4C107D8}">
      <dsp:nvSpPr>
        <dsp:cNvPr id="0" name=""/>
        <dsp:cNvSpPr/>
      </dsp:nvSpPr>
      <dsp:spPr>
        <a:xfrm>
          <a:off x="4011906" y="1141679"/>
          <a:ext cx="1428053" cy="99959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Training you deliver to colleagues</a:t>
          </a:r>
        </a:p>
      </dsp:txBody>
      <dsp:txXfrm>
        <a:off x="4060711" y="1190484"/>
        <a:ext cx="1330443" cy="901980"/>
      </dsp:txXfrm>
    </dsp:sp>
    <dsp:sp modelId="{95E20888-4DFE-4028-9224-96286B75A600}">
      <dsp:nvSpPr>
        <dsp:cNvPr id="0" name=""/>
        <dsp:cNvSpPr/>
      </dsp:nvSpPr>
      <dsp:spPr>
        <a:xfrm>
          <a:off x="5410203" y="1230170"/>
          <a:ext cx="1809791" cy="807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200" kern="1200" dirty="0"/>
            <a:t>Following the train-the-trainer model</a:t>
          </a:r>
        </a:p>
      </dsp:txBody>
      <dsp:txXfrm>
        <a:off x="5410203" y="1230170"/>
        <a:ext cx="1809791" cy="807913"/>
      </dsp:txXfrm>
    </dsp:sp>
    <dsp:sp modelId="{414F6674-A7EA-4E95-80E8-9E12CA73BA03}">
      <dsp:nvSpPr>
        <dsp:cNvPr id="0" name=""/>
        <dsp:cNvSpPr/>
      </dsp:nvSpPr>
      <dsp:spPr>
        <a:xfrm>
          <a:off x="5343682" y="2250065"/>
          <a:ext cx="1428053" cy="99959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Surveys for clients</a:t>
          </a:r>
        </a:p>
      </dsp:txBody>
      <dsp:txXfrm>
        <a:off x="5392487" y="2298870"/>
        <a:ext cx="1330443" cy="9019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1E23A5-C634-4226-2AA6-3645DE74EC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EB7D73-9E99-D904-FF8B-2FC0624B94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054F693-6193-4B47-B5B6-F0AEEE933F5D}" type="datetimeFigureOut">
              <a:rPr lang="en-AU"/>
              <a:pPr>
                <a:defRPr/>
              </a:pPr>
              <a:t>17/05/2024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D38932-FD9D-FAD1-B493-AB638ECD53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AU"/>
              <a:t>Lotterywest is the major supporter of the WA Digital Inclusion Project. WACOSS is leading the initiative and is responsible for project governance.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BA1A54-4AA7-6D21-57B1-CB0B3C925C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D4AB9D1-D40E-4FE1-B3C6-3943EA2B911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C45613-2B78-DE8A-7EB3-2BA5B3CB2C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13E168-A53B-9C2F-FA05-EBBCCB06D53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605D427-F06B-4C7F-A77C-8BBD2BED15AB}" type="datetimeFigureOut">
              <a:rPr lang="en-AU"/>
              <a:pPr>
                <a:defRPr/>
              </a:pPr>
              <a:t>17/05/2024</a:t>
            </a:fld>
            <a:endParaRPr lang="en-AU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2282288-45D2-D2DF-0B53-AD624DAEBF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C744FBF-1B2F-A88A-D326-4FBA9E19E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6242C4-0024-4AC5-A7DF-7002D5F1BA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AU"/>
              <a:t>Lotterywest is the major supporter of the WA Digital Inclusion Project. WACOSS is leading the initiative and is responsible for project governance.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4C9484-8AD6-D3AA-5383-F8A388DEFB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D6E2039-60C8-43C7-8691-7B55BCC4159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1252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72854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04A77B-E228-97F1-B170-7A9AF8AE8DE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 Digital Inclusion Project | Community Champions | Facilitator Training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0916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74379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71D777-F24B-50CA-4C18-0C6B0F657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970C0D-1B69-DEE4-454F-E7A036B642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5326EC-9FA5-FD7B-38A9-6647C23D8F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146974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9C8E5-3AA5-7D80-6E75-05C2A1E7A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9D22FB-DB9D-E715-C0A8-A66285C600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1B2D53-DCCA-5BE0-6A9E-64C4ADCFD7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693865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60765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507389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19071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E4B3C5EB-2EE6-8616-6FC8-5FA33F5699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89B7C18F-FC6F-4508-B9FF-631F60AF2B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56745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46EB526E-8DC7-1010-E46A-6C22DFCBE7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5CB069F4-90BE-A573-3390-D7EB87EE1A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04353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4607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28921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1E3CCA48-A411-A854-F737-01A1D70BB5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94F917DC-0B11-5760-B5EC-B766CB1207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37BBF-91C7-B8AA-DFE3-9E6FB6804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4566BC-92F8-964B-E140-6E01AE53A9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DC5931-CDFB-29E8-85B2-D8112179F3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72895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C1203F-F38C-7213-CDBF-1E33C3CAB1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E52515-783A-60A1-AC69-40C9D28ED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AD88-BE51-4D38-9030-A5048BD821E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602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C07E4-C3A4-BD59-8234-A5F74A0A8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2EAE5-7A85-2642-BC0D-DC7123215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7261-AB5A-4C34-B9F2-CE1C1D3F816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69257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E22E099-A929-4223-877C-AB7A9C7C1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0F2A9F-9239-A9C6-09CA-09AEC0976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135C-95D8-49A5-B1B7-72A392E6581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56545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C5F973-A628-B774-A28B-1B63BE171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530ADA-612A-5213-78B5-6B97E118E1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FC871-EA39-4CE8-B56A-B420E763660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12667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96D1FC-779E-EE88-C5A3-6B91D49023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4BFBC40-8F42-4DC6-BB17-F7273E7EC1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E6E1D-8E7D-44ED-A4F5-C3BD169B574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22818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B9AF5C3-C92C-F168-3F19-F6BA844F56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8124024-1A60-1CE9-3960-C9FED641F8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1E44B-B963-423F-8172-990928AF2B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5582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F0A1E8B-AC3E-3291-F4EF-000ED97B5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0143284-FCFD-F2D3-F165-5A5300E2A4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F17D5-A82E-47BA-A9A3-36F64F7ADD9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68868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3285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1E2D9-5295-4A66-6916-6B40D470A3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E2EAB-9E8A-34BB-E3B1-138A75DF35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9AF4E-62BB-46E2-9162-30650D4FD58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39863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C5268B8-7AD0-EB0C-EC0D-05F4EEB9A0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686C75F-120C-3068-75BE-B0716431F4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64C0-AD6B-46FC-9DC4-29320E756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08652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690C9A8-BB7F-16DB-C3DB-37CE7136ED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F196E8B-ADF1-312E-6ABD-1B6C0A9733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4D69A-02AB-4368-AF1C-6D7D24B735E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0777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2CAA0B-FC1B-BB22-0C65-06E4DAD26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44EBE1-FDC4-28CE-5992-FF892E368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5210-6865-4F66-8164-C0556A8C286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09104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B3C4869D-EDA1-6285-46EC-368A63A8C0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892EC90-32CA-B4FD-A402-79730F55B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DFD16-4D30-4185-AAA8-6AB9346BE2D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96523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83AC8-DA30-466F-2A71-5E7099C389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DE7F6-FF0A-9FE6-37D8-6BCF63ACCA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87A3-4801-4EEA-A002-A83EEFC249A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73731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2539F-1016-CCDE-0707-05AF0BED2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61373-DEB0-B066-2806-D56C8A0C9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B992E-7408-4498-B551-A3BF2911072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685906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6BBD4D6-08B7-329A-BDCF-5A049E63B8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CD6C18E-4528-CA42-9409-201B842AD9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7FF75-CC46-45DF-9F63-037124CBCA8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5821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5D0499D-FBD6-517B-1B32-0007CA0274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FEC50E9-B89A-7491-D427-04E035F9F9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14243-E650-4559-A462-A4C9647C4B0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90675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96064AC-3F7A-B5DB-CC18-8E28E0C005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BF89E4B-5A98-DFAE-DEA7-B9AD1E5FEF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EC164-9014-4366-96F3-8CDCF36BA6E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93832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F873F54-0041-46FE-5E3B-074B6108E4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AC01493-7E1A-7911-91FC-8782A39CE5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332DC-77CE-4432-8FEF-82D531AF078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918728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BFDBD71-161B-EE8E-E394-A34AE3A0B1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1F27AD3-4732-8A00-F9CD-A06114F43A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732CF-05B5-44F6-8B3F-52A90629527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36663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2812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D7B87-2433-4A52-10B0-FCB5F7D2BB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0C09E-B24B-5A20-DE9B-ECAD4CEC5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1AFEE-7C65-44DA-B85E-194D2AF0EB8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1020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AC59D59-D4E3-5C3D-2B07-EF05E9A11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9F8B6D-801C-EAF4-CC35-2D8217664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B2E2-8C70-4A36-A6FE-DBB1E9CE1F6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367145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B74B894-A5CF-E7E4-C4C1-8D87C5FCF7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2C0CF1F-87D1-A910-C5FA-8AAB15D525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49407-9490-413C-9DB8-4A46AC5FDD0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147481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0684DE8-3A36-655E-A745-638174C806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D0C3980-55B6-7B2E-89F0-190B5C67CA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0FC14-46E2-4FE7-9E7A-FC5FD30A318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39405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75965C17-9037-9747-9902-B6902072DD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117D911-B5ED-1A94-E84F-B24C893303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886FD-A8B0-4419-A8DB-EAAD3F5523C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640817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2EFC1-BCBE-3C66-DE44-FFC0089932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EF1A0-86BF-040C-3242-628CA6BE72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54F63-3537-416B-93EC-7EF5006F3BB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537372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AA2CC-7D25-7ECE-CC98-B38CC7CA08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001AF-C30E-E963-E098-3735CD0311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86B18-5835-4479-A9B5-6BDB8B017D2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258832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60CEC6F-5C04-F898-CA14-24C5B0112E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E8F37F-3620-C618-7AB8-F7D549E6DB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8C40F-4FCC-4AFF-A86C-B96DA062AEA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166219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CBEE7BE-4EDD-3B0C-A621-0D14EB1003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71F4F99-84EC-F892-0BCB-6D193789F4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BE679-98E8-440A-808A-49BE0FB27F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890790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5F9D620-7F1E-6F0E-F31C-30ACC0919C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DEC565-0E02-000B-A6AA-D462020FDE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A3FE7-1B1E-4643-93A5-4711ADB21D1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959054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40094B9-A980-0DCA-0C9D-7312569ED8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4AE14FB-865B-28F0-6560-685A1D76A1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6861F-6367-46FA-8F95-443315425D1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436972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4B378F5-7EE8-C7EB-4C3A-4FD9AF1190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483A677-4412-50BC-E73D-7C99C3330C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79563-BAC4-43CF-AF63-937BB8B8250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9421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97574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82562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931C7-42C7-BDC5-EC63-1915EC9868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1860C-2FED-8636-032D-BF325AAE46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CC99C-C983-48AF-AD54-7F0509E51DB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911342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606FAD8-D1B9-5229-DDCC-0C8E6DDAA5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DA78D5-7B59-50B3-2837-1CDEEF0D53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3DBB5-839D-48CE-9D8E-10CB3AD0922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502994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54CBABF-95C0-1915-E22B-45B88D180C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2750A77-D781-9F9D-9705-DC63190D83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88EA-9044-4FE8-BC6D-5D56C618B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054105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CB4F4C7-D8CE-1DC9-590E-0CBF91D7C5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1796840-5347-5AC6-F572-7ED586FB4C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13B9E-AA8D-4DF1-BF4B-4B18D887EDD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846302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E5123-AC7F-0EB3-3DD4-9F2765B2E9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439D4-B446-E115-B5EB-42E2788C0D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B87B-244B-4F91-994C-EC601E1731C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815089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023FB-C35D-4CAC-EAB5-DFE68E51F1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1AB48-65F5-84F7-FC83-74DD900D8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AE439-E5DE-426B-A786-C248ECB1293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394493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FBCC49C-21A9-BC7E-76E5-627BE6C9C5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36223C9-F7C6-2CD9-9495-9299E3C852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00286-EE1F-4895-92A3-E1070E4E22D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197489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9AE84D1-045D-E66A-0F34-E7D83FF0C9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61125"/>
            <a:ext cx="6854825" cy="236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A127E89-33A8-5EF2-3A9F-92B187F58E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61125"/>
            <a:ext cx="2406650" cy="236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0F2DF-7E57-4C05-8A36-EB810733536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11030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80D49A8-311B-80B2-C060-D4E4D26D01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C18FB0-7F0D-668D-8757-4AF63DDFFA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A2199-516D-4B78-B8A7-8065D1619F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3544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EC41C-D749-914C-23D6-B29D49967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69D9E-2741-F982-ABF1-13B64FFF3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4F31-63CD-4BB0-9F9E-B240BA518BE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459567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EE1B7DF-52EC-832E-2536-31E3259538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5AD6636-C7AE-B525-C90C-766EE8A2BA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AD3CB-A917-42DA-B109-8BB3138EC5A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147166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A27FFAA-64F7-277F-7B83-5BE7090AF8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902982C-095B-5BAC-E10C-673B33D5BC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FEC68-CACC-4F48-B5F5-E7FC72DA771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973373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10359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A4C44-1D72-9EF0-920A-141DDAB72E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B6CA0-750C-A48C-3A32-B11A6F9C50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658D8-01DA-4081-BFE8-329E6740CCE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199862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AC84F12-50A4-CC0D-CF7D-580671AD5C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830291F-7157-A766-F525-6AE68D6FE4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06D8F-024E-44E9-9ACD-51965AA581F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725825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F76C19D-472A-1CDE-5C48-FFEB7A5FE9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97E60AD-E4E0-6FF1-DC38-2B9E318732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E44CA-1C5E-4D0B-BF6D-7424DCC6471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447991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8F100B4C-80BD-E6E7-336A-06E59F24C2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CE1BDFC-C723-5E39-C4DA-072C495C6E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DE8CF-B7BE-4A23-84DB-7F3C36AB460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678224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33B0E-4933-ADC6-5F32-C18BE75B2D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2456E-25C1-CE75-A2E5-3D61E028C6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016BD-11DC-40B9-AC11-BFEBA31540E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455624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6E46F-5128-9B55-FB71-4602DCFE93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7CEDE-4BFB-35C0-A98B-CF16574C4D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6B1C5-984C-4A70-9B6B-5AC5C4861D8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734801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ED59AFC-3244-38EB-0D59-FA646226B2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0B5CD9-1F5E-2F69-BEB0-159C5510DA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8E4F4-5672-4D18-B486-53632CE6442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6560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45C6D4-4A38-D580-CAF6-38A6E33BF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B2D26D-2B0A-B873-B87D-59CF676E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53C7-05C7-46FF-8453-DFDC4381946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876673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97B12AD-21BE-CB93-2DD7-625F9C5EE7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8493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F1BE689-EE3E-40A3-CA1F-93DE14EE32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8493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F975D-1C7D-4297-B5C7-237EB8BB050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041534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280CA9E-CF1C-9879-3BEE-92529C5879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10501C0-25DF-673B-C497-B3578AD41E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39373-DC9E-4140-BD74-79677DCC11F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94059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E3D3099-7375-52E2-0937-DC48179D15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8DDCD0A-7339-3B75-43FF-79731C537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36244-F2C7-4B34-912A-0A26187E9F6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056849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4C83681-44DD-7280-1397-7B4AC6879D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6F06013-064F-28EB-7596-EFE29333C8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85A96-F80E-4F0F-8C23-855F96EBF1F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956742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16111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56C58-59BA-45AD-6710-CF9564430B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2D372-8764-2B01-EB7A-0AD2F88F56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A942F-804F-45C7-9F63-98334BFD577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102096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8BF5A65-C9DE-5E83-1BE0-D435FCAC25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FE503DB-A3E3-279E-D28A-E124142888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B0D8B-D00B-4ECC-A8D3-334E6A4365D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987519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8A9C128-B68F-5D39-75E2-0BDC1FAB6C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D308EFE-C940-2130-46FD-96D333AE5D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EB8D0-E753-4489-BFF2-9280B7A36B3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616549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F3F4030-8999-1729-1E96-C8734134ED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C2A559A-860C-03EA-3E89-F3D348B5D8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1F32D-1C82-4E2B-A3DE-1A3863E373B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394135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7A95B-7A2D-697C-13D3-2616F5C7B1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63840-3D94-48B2-E0A1-BF6C7AFBF2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7D395-A8C5-4715-B34B-47689CEB283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9871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296E1E-ED53-EA64-A382-E4FE14533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06801E-CA78-FFAD-3365-625547714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27D1-A219-4ED2-A5FE-8036C7832E5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598300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0B38E-5170-ECD5-7131-E6D273A52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84EF6-4F5E-BC0F-C616-0E95D17570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E2073-0755-4847-A1DE-BFB1F9B8402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269578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389DFB2-997E-B2BF-FA94-7E28710818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D19FB3D-2BB6-F4D8-8061-058EDFB6BE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BF771-92C2-4B55-B826-B7EC585D2DB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981481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0444453-D57F-BEC1-BC27-26AD041C77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8493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16E318-B4C6-C62C-6069-A65C973A9C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8493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E3B33-18CF-4495-9E17-9013209668B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718653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CEA3C19-8ACB-C73C-676B-FCDEACE252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F2F69E7-F336-D881-1BFF-208EF66592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7C8A9-411A-4A02-8875-8A298F3C57B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913214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2521B2D-ACA5-0F74-C30A-AAC90BB592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3708D68-704F-CD5F-979E-4FAF907BD1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9D2FA-2775-4BCC-B142-0D6FAE6A190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346914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377C01F-C0CF-369B-2E8E-390DC17515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5165FA-7DEF-8820-BBC1-A5E030496F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06A0C-9A81-4164-BBD9-108E0B441BD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223473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59066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1F29B-921D-98F9-E12B-A6D7172C69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0FFA2-D99B-54D2-A51E-1BF378479A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4D1A7-7217-47BF-969F-900A37AB931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941940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AAA0B51-06A6-EA38-EDE0-5335B0BAED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7E255E6-FEB9-CCFF-4B44-BED93CF0F7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96B2F-C324-4733-AADF-589841D9629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040567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AAAAD07-19C6-59EB-5000-EE33F0B1CA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C3FE920-FAAE-E769-B9FB-AC13EC9C36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2D752-311C-4718-A809-99DC7CB85D6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2332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0E3F92C-90CC-1371-CEE4-7774ABDAE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DFD925C-CC8B-D4E7-E9C9-5EFD68468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F3CA-451B-4D05-9488-E945476C0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273425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132CC63-816B-985A-3CA7-FD748E53E1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8DE92BE-0185-C397-D4F2-81B8ECE23E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E0F26-61A1-40B5-8AAE-A66DC345B3A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473731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177EC-627C-F808-62A7-90CA0B1335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79153-37FD-E26A-F97F-4B445265C1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91578-3BFA-409D-82D7-7C18F4B3E5A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473575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02F19-11B6-1C8C-F77B-B5DDEDA5A2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6A083-1F86-9961-465C-9EAF8FE0EC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82438-C6AA-435A-A5F7-935379DA2A9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330328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E4DD5D1-655B-A412-1FA4-956A4EFD92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708EDE-A39F-BFEC-ED32-60E5B0E0BA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86880-0336-4114-8A0E-822D73BEC72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535733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B3EA660-CC1C-F30A-4BFF-B9CDBC737F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306CA3-CC28-22EB-B79C-BBEFC32313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93084-53EE-4DD2-910C-A5C2B108F1B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70169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0ED0C-9A6B-432E-934D-C9331E8B9A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C7F92-7DFE-B64E-4ACC-7AE8132642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3F05-CEF4-4D87-B638-1AE1855C9A6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3084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59F746D-6C32-A2E1-9739-6D93F4E44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17C9A34-F6AB-D390-2FE5-64330312F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E54DD-286C-A08E-74B0-A1C7E2F2E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pic>
        <p:nvPicPr>
          <p:cNvPr id="1029" name="Picture 6">
            <a:extLst>
              <a:ext uri="{FF2B5EF4-FFF2-40B4-BE49-F238E27FC236}">
                <a16:creationId xmlns:a16="http://schemas.microsoft.com/office/drawing/2014/main" id="{9533864C-6C75-92BF-51FB-0ACF02B33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>
            <a:extLst>
              <a:ext uri="{FF2B5EF4-FFF2-40B4-BE49-F238E27FC236}">
                <a16:creationId xmlns:a16="http://schemas.microsoft.com/office/drawing/2014/main" id="{9D5E5F31-F250-3258-6A00-2ED2E479F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>
            <a:extLst>
              <a:ext uri="{FF2B5EF4-FFF2-40B4-BE49-F238E27FC236}">
                <a16:creationId xmlns:a16="http://schemas.microsoft.com/office/drawing/2014/main" id="{4165ED21-0A4B-DC1D-089C-8F1BA1C9B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485DB-5382-683C-6F23-4E89524E7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F4418AFC-861C-4982-80A4-5A4606EFC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0665FF3-7E02-D741-51A1-50BF59518F75}"/>
              </a:ext>
            </a:extLst>
          </p:cNvPr>
          <p:cNvSpPr txBox="1">
            <a:spLocks/>
          </p:cNvSpPr>
          <p:nvPr userDrawn="1"/>
        </p:nvSpPr>
        <p:spPr>
          <a:xfrm>
            <a:off x="838200" y="6537325"/>
            <a:ext cx="10515600" cy="15557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000" i="1">
                <a:solidFill>
                  <a:schemeClr val="tx1">
                    <a:lumMod val="65000"/>
                    <a:lumOff val="35000"/>
                  </a:schemeClr>
                </a:solidFill>
              </a:rPr>
              <a:t>Lotterywest is the major supporter of the WA Digital Inclusion Project. WACOSS is leading the initiative and is responsible for project governance.</a:t>
            </a:r>
            <a:endParaRPr lang="en-AU" sz="1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99" r:id="rId1"/>
    <p:sldLayoutId id="2147486400" r:id="rId2"/>
    <p:sldLayoutId id="2147486401" r:id="rId3"/>
    <p:sldLayoutId id="2147486469" r:id="rId4"/>
    <p:sldLayoutId id="2147486402" r:id="rId5"/>
    <p:sldLayoutId id="2147486403" r:id="rId6"/>
    <p:sldLayoutId id="2147486404" r:id="rId7"/>
    <p:sldLayoutId id="2147486405" r:id="rId8"/>
    <p:sldLayoutId id="2147486406" r:id="rId9"/>
    <p:sldLayoutId id="2147486407" r:id="rId10"/>
    <p:sldLayoutId id="2147486408" r:id="rId11"/>
    <p:sldLayoutId id="2147486470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EF335776-66E4-E248-335D-4AAD1E17CA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B5806A9B-4DB1-CCDD-30A3-9F89238321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D0B10-0B0A-CC1F-B328-7159B1F00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pic>
        <p:nvPicPr>
          <p:cNvPr id="2053" name="Picture 7">
            <a:extLst>
              <a:ext uri="{FF2B5EF4-FFF2-40B4-BE49-F238E27FC236}">
                <a16:creationId xmlns:a16="http://schemas.microsoft.com/office/drawing/2014/main" id="{F151F2C9-2F2D-67E0-E89C-6A7306182C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>
            <a:extLst>
              <a:ext uri="{FF2B5EF4-FFF2-40B4-BE49-F238E27FC236}">
                <a16:creationId xmlns:a16="http://schemas.microsoft.com/office/drawing/2014/main" id="{6DAF97BC-3278-8E55-74B4-1B3DC20E39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07E9B-4C47-318E-6A76-338190D47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D9D9D9"/>
                </a:solidFill>
                <a:latin typeface="Kanit" charset="-34"/>
              </a:defRPr>
            </a:lvl1pPr>
          </a:lstStyle>
          <a:p>
            <a:pPr>
              <a:defRPr/>
            </a:pPr>
            <a:fld id="{1B304148-1175-4D79-8512-E82E1E2935D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8B1101A-320B-8917-FAA8-4681916D2C3E}"/>
              </a:ext>
            </a:extLst>
          </p:cNvPr>
          <p:cNvSpPr txBox="1">
            <a:spLocks/>
          </p:cNvSpPr>
          <p:nvPr userDrawn="1"/>
        </p:nvSpPr>
        <p:spPr>
          <a:xfrm>
            <a:off x="838200" y="6537325"/>
            <a:ext cx="10515600" cy="15557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000" i="1">
                <a:solidFill>
                  <a:schemeClr val="bg1"/>
                </a:solidFill>
              </a:rPr>
              <a:t>Lotterywest is the major supporter of the WA Digital Inclusion Project. WACOSS is leading the initiative and is responsible for project governance.</a:t>
            </a:r>
            <a:endParaRPr lang="en-AU" sz="1000">
              <a:solidFill>
                <a:schemeClr val="bg1"/>
              </a:solidFill>
            </a:endParaRPr>
          </a:p>
        </p:txBody>
      </p:sp>
      <p:pic>
        <p:nvPicPr>
          <p:cNvPr id="2057" name="Picture 10">
            <a:extLst>
              <a:ext uri="{FF2B5EF4-FFF2-40B4-BE49-F238E27FC236}">
                <a16:creationId xmlns:a16="http://schemas.microsoft.com/office/drawing/2014/main" id="{D282926F-EAA9-80BF-972C-C63411F50D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1775"/>
            <a:ext cx="138588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09" r:id="rId1"/>
    <p:sldLayoutId id="2147486410" r:id="rId2"/>
    <p:sldLayoutId id="2147486411" r:id="rId3"/>
    <p:sldLayoutId id="2147486471" r:id="rId4"/>
    <p:sldLayoutId id="2147486412" r:id="rId5"/>
    <p:sldLayoutId id="2147486413" r:id="rId6"/>
    <p:sldLayoutId id="2147486414" r:id="rId7"/>
    <p:sldLayoutId id="2147486415" r:id="rId8"/>
    <p:sldLayoutId id="2147486416" r:id="rId9"/>
    <p:sldLayoutId id="2147486417" r:id="rId10"/>
    <p:sldLayoutId id="2147486418" r:id="rId11"/>
    <p:sldLayoutId id="2147486472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FFD38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37A6F"/>
            </a:gs>
            <a:gs pos="52000">
              <a:srgbClr val="F8B0C9"/>
            </a:gs>
            <a:gs pos="100000">
              <a:srgbClr val="FFD38F"/>
            </a:gs>
          </a:gsLst>
          <a:lin ang="4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094B6FEC-3EC4-ECD2-3228-95B0A23B4A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69F679E3-AE11-BFA7-062D-B6A7AA18F3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76AA8-D2E0-0DC9-039B-4C0D616CF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pic>
        <p:nvPicPr>
          <p:cNvPr id="3077" name="Picture 7">
            <a:extLst>
              <a:ext uri="{FF2B5EF4-FFF2-40B4-BE49-F238E27FC236}">
                <a16:creationId xmlns:a16="http://schemas.microsoft.com/office/drawing/2014/main" id="{5CB56A92-3366-7807-C76A-3E7F59C556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>
            <a:extLst>
              <a:ext uri="{FF2B5EF4-FFF2-40B4-BE49-F238E27FC236}">
                <a16:creationId xmlns:a16="http://schemas.microsoft.com/office/drawing/2014/main" id="{BC0E7DA3-B623-F86C-19CA-1BE6487828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7E034-AD45-9534-DC80-D0C5A46E3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Kanit" charset="-34"/>
              </a:defRPr>
            </a:lvl1pPr>
          </a:lstStyle>
          <a:p>
            <a:pPr>
              <a:defRPr/>
            </a:pPr>
            <a:fld id="{53FA412E-38BE-4F79-B553-EDE76D44228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09C099F-1679-74A2-E22A-71E38F5CDBE1}"/>
              </a:ext>
            </a:extLst>
          </p:cNvPr>
          <p:cNvSpPr txBox="1">
            <a:spLocks/>
          </p:cNvSpPr>
          <p:nvPr userDrawn="1"/>
        </p:nvSpPr>
        <p:spPr>
          <a:xfrm>
            <a:off x="838200" y="6537325"/>
            <a:ext cx="10515600" cy="15557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000" i="1">
                <a:solidFill>
                  <a:schemeClr val="tx1">
                    <a:lumMod val="65000"/>
                    <a:lumOff val="35000"/>
                  </a:schemeClr>
                </a:solidFill>
              </a:rPr>
              <a:t>Lotterywest is the major supporter of the WA Digital Inclusion Project. WACOSS is leading the initiative and is responsible for project governance.</a:t>
            </a:r>
            <a:endParaRPr lang="en-AU" sz="1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81" name="Picture 11">
            <a:extLst>
              <a:ext uri="{FF2B5EF4-FFF2-40B4-BE49-F238E27FC236}">
                <a16:creationId xmlns:a16="http://schemas.microsoft.com/office/drawing/2014/main" id="{1AD27560-4A8C-0B5D-F73E-D80513178A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463" y="230188"/>
            <a:ext cx="1392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19" r:id="rId1"/>
    <p:sldLayoutId id="2147486420" r:id="rId2"/>
    <p:sldLayoutId id="2147486421" r:id="rId3"/>
    <p:sldLayoutId id="2147486473" r:id="rId4"/>
    <p:sldLayoutId id="2147486422" r:id="rId5"/>
    <p:sldLayoutId id="2147486423" r:id="rId6"/>
    <p:sldLayoutId id="2147486424" r:id="rId7"/>
    <p:sldLayoutId id="2147486425" r:id="rId8"/>
    <p:sldLayoutId id="2147486426" r:id="rId9"/>
    <p:sldLayoutId id="2147486427" r:id="rId10"/>
    <p:sldLayoutId id="2147486428" r:id="rId11"/>
    <p:sldLayoutId id="2147486474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19DAA380-C6C8-55EE-9CD6-4351CC370B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50A75EEA-97FA-5F14-F937-1871C5ACDC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83DA5-1571-96CF-09EA-0DFE625E7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59538"/>
            <a:ext cx="7526338" cy="246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pic>
        <p:nvPicPr>
          <p:cNvPr id="4101" name="Picture 7">
            <a:extLst>
              <a:ext uri="{FF2B5EF4-FFF2-40B4-BE49-F238E27FC236}">
                <a16:creationId xmlns:a16="http://schemas.microsoft.com/office/drawing/2014/main" id="{DF8A1D36-7380-639E-4F28-D3B6308A8B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>
            <a:extLst>
              <a:ext uri="{FF2B5EF4-FFF2-40B4-BE49-F238E27FC236}">
                <a16:creationId xmlns:a16="http://schemas.microsoft.com/office/drawing/2014/main" id="{FC100B84-0CE9-48E3-8D59-2E602EC429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1F970-3158-B4C8-78F7-D91EF512A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59538"/>
            <a:ext cx="2743200" cy="2460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D9D9D9"/>
                </a:solidFill>
                <a:latin typeface="Kanit" charset="-34"/>
              </a:defRPr>
            </a:lvl1pPr>
          </a:lstStyle>
          <a:p>
            <a:pPr>
              <a:defRPr/>
            </a:pPr>
            <a:fld id="{BDE20F75-37B3-4CBD-9D09-91F29247B8C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4104" name="Picture 10">
            <a:extLst>
              <a:ext uri="{FF2B5EF4-FFF2-40B4-BE49-F238E27FC236}">
                <a16:creationId xmlns:a16="http://schemas.microsoft.com/office/drawing/2014/main" id="{AFA632AB-AD60-92F9-8B93-68FB83E7F9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1775"/>
            <a:ext cx="138588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29" r:id="rId1"/>
    <p:sldLayoutId id="2147486430" r:id="rId2"/>
    <p:sldLayoutId id="2147486431" r:id="rId3"/>
    <p:sldLayoutId id="2147486475" r:id="rId4"/>
    <p:sldLayoutId id="2147486432" r:id="rId5"/>
    <p:sldLayoutId id="2147486433" r:id="rId6"/>
    <p:sldLayoutId id="2147486434" r:id="rId7"/>
    <p:sldLayoutId id="2147486435" r:id="rId8"/>
    <p:sldLayoutId id="2147486436" r:id="rId9"/>
    <p:sldLayoutId id="2147486437" r:id="rId10"/>
    <p:sldLayoutId id="2147486438" r:id="rId11"/>
    <p:sldLayoutId id="2147486476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FFD38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F04BD1A0-F7DB-C59C-8249-0362CC85BC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84D4BFB0-402B-958E-E752-9345C1E54B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009F3-2631-8ACB-EC64-BC237BD7A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770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pic>
        <p:nvPicPr>
          <p:cNvPr id="5125" name="Picture 6">
            <a:extLst>
              <a:ext uri="{FF2B5EF4-FFF2-40B4-BE49-F238E27FC236}">
                <a16:creationId xmlns:a16="http://schemas.microsoft.com/office/drawing/2014/main" id="{6790D7D6-334D-1347-0DC1-80BD3E6D35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>
            <a:extLst>
              <a:ext uri="{FF2B5EF4-FFF2-40B4-BE49-F238E27FC236}">
                <a16:creationId xmlns:a16="http://schemas.microsoft.com/office/drawing/2014/main" id="{7E3E8C84-DF10-EC86-D561-7189E6D6D1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>
            <a:extLst>
              <a:ext uri="{FF2B5EF4-FFF2-40B4-BE49-F238E27FC236}">
                <a16:creationId xmlns:a16="http://schemas.microsoft.com/office/drawing/2014/main" id="{68F4273E-0AC8-2725-29EE-C86E25769E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5AC56-2325-8F85-ADA6-9FEFD8EB5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DA48D004-B801-4596-96B0-B7048528551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39" r:id="rId1"/>
    <p:sldLayoutId id="2147486440" r:id="rId2"/>
    <p:sldLayoutId id="2147486441" r:id="rId3"/>
    <p:sldLayoutId id="2147486477" r:id="rId4"/>
    <p:sldLayoutId id="2147486442" r:id="rId5"/>
    <p:sldLayoutId id="2147486443" r:id="rId6"/>
    <p:sldLayoutId id="2147486444" r:id="rId7"/>
    <p:sldLayoutId id="2147486445" r:id="rId8"/>
    <p:sldLayoutId id="2147486446" r:id="rId9"/>
    <p:sldLayoutId id="2147486447" r:id="rId10"/>
    <p:sldLayoutId id="2147486448" r:id="rId11"/>
    <p:sldLayoutId id="2147486478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37A6F"/>
            </a:gs>
            <a:gs pos="52000">
              <a:srgbClr val="F8B0C9"/>
            </a:gs>
            <a:gs pos="100000">
              <a:srgbClr val="FFD38F"/>
            </a:gs>
          </a:gsLst>
          <a:lin ang="4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8CEB4F63-DFC7-B552-DC17-E14C75AE4F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0584965F-CB7F-898F-1E7C-3C8E456400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A068B-8328-B7C9-5B5D-EB9CBC131D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770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pic>
        <p:nvPicPr>
          <p:cNvPr id="6149" name="Picture 7">
            <a:extLst>
              <a:ext uri="{FF2B5EF4-FFF2-40B4-BE49-F238E27FC236}">
                <a16:creationId xmlns:a16="http://schemas.microsoft.com/office/drawing/2014/main" id="{9663D53D-F494-F4D6-A347-C26B65B969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>
            <a:extLst>
              <a:ext uri="{FF2B5EF4-FFF2-40B4-BE49-F238E27FC236}">
                <a16:creationId xmlns:a16="http://schemas.microsoft.com/office/drawing/2014/main" id="{48CC8243-24C6-607A-92B6-78D7312CC2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32C92-C400-7CFA-3B73-768DD2A4D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Kanit" charset="-34"/>
              </a:defRPr>
            </a:lvl1pPr>
          </a:lstStyle>
          <a:p>
            <a:pPr>
              <a:defRPr/>
            </a:pPr>
            <a:fld id="{3B871BD0-B33A-4332-BA47-A3EE7728D32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6152" name="Picture 9">
            <a:extLst>
              <a:ext uri="{FF2B5EF4-FFF2-40B4-BE49-F238E27FC236}">
                <a16:creationId xmlns:a16="http://schemas.microsoft.com/office/drawing/2014/main" id="{76D07D94-07F3-23B2-AD5E-C95573284A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463" y="230188"/>
            <a:ext cx="1392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49" r:id="rId1"/>
    <p:sldLayoutId id="2147486450" r:id="rId2"/>
    <p:sldLayoutId id="2147486451" r:id="rId3"/>
    <p:sldLayoutId id="2147486479" r:id="rId4"/>
    <p:sldLayoutId id="2147486452" r:id="rId5"/>
    <p:sldLayoutId id="2147486453" r:id="rId6"/>
    <p:sldLayoutId id="2147486454" r:id="rId7"/>
    <p:sldLayoutId id="2147486455" r:id="rId8"/>
    <p:sldLayoutId id="2147486456" r:id="rId9"/>
    <p:sldLayoutId id="2147486457" r:id="rId10"/>
    <p:sldLayoutId id="2147486458" r:id="rId11"/>
    <p:sldLayoutId id="2147486480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350B2DFB-F921-A3BD-4166-633D4A62D4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0E04E603-3F7E-A7E5-5095-3B056965A4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C2487-429A-61C6-09F5-683BA2C2DE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pic>
        <p:nvPicPr>
          <p:cNvPr id="7173" name="Picture 6">
            <a:extLst>
              <a:ext uri="{FF2B5EF4-FFF2-40B4-BE49-F238E27FC236}">
                <a16:creationId xmlns:a16="http://schemas.microsoft.com/office/drawing/2014/main" id="{8E54DD4E-F98F-7A1D-EE23-84359343C3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>
            <a:extLst>
              <a:ext uri="{FF2B5EF4-FFF2-40B4-BE49-F238E27FC236}">
                <a16:creationId xmlns:a16="http://schemas.microsoft.com/office/drawing/2014/main" id="{EE1F7F68-A6CC-9E50-CD4B-58374156B8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>
            <a:extLst>
              <a:ext uri="{FF2B5EF4-FFF2-40B4-BE49-F238E27FC236}">
                <a16:creationId xmlns:a16="http://schemas.microsoft.com/office/drawing/2014/main" id="{4A102C35-1351-E297-08DD-C0D2F3808B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7665E-EB2D-1F29-27DF-22C82403DE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DA8C01AA-87BC-4F26-A33B-759EEC5B56C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59FB791-5267-1E63-A263-6AD86FC7730A}"/>
              </a:ext>
            </a:extLst>
          </p:cNvPr>
          <p:cNvSpPr txBox="1">
            <a:spLocks/>
          </p:cNvSpPr>
          <p:nvPr userDrawn="1"/>
        </p:nvSpPr>
        <p:spPr>
          <a:xfrm>
            <a:off x="838200" y="6537325"/>
            <a:ext cx="10515600" cy="15557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000" i="1">
                <a:solidFill>
                  <a:schemeClr val="tx1">
                    <a:lumMod val="65000"/>
                    <a:lumOff val="35000"/>
                  </a:schemeClr>
                </a:solidFill>
              </a:rPr>
              <a:t>Lotterywest is the major supporter of the WA Digital Inclusion Project. WACOSS is leading the initiative and is responsible for project governance.</a:t>
            </a:r>
            <a:endParaRPr lang="en-AU" sz="1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59" r:id="rId1"/>
    <p:sldLayoutId id="2147486460" r:id="rId2"/>
    <p:sldLayoutId id="2147486461" r:id="rId3"/>
    <p:sldLayoutId id="2147486481" r:id="rId4"/>
    <p:sldLayoutId id="2147486462" r:id="rId5"/>
    <p:sldLayoutId id="2147486463" r:id="rId6"/>
    <p:sldLayoutId id="2147486464" r:id="rId7"/>
    <p:sldLayoutId id="2147486465" r:id="rId8"/>
    <p:sldLayoutId id="2147486466" r:id="rId9"/>
    <p:sldLayoutId id="2147486467" r:id="rId10"/>
    <p:sldLayoutId id="2147486468" r:id="rId11"/>
    <p:sldLayoutId id="2147486482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gitalinclusionwa.org.au/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digitalinclusion@wacoss.org.a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wa.qualtrics.com/jfe/form/SV_6m85CaJI6rDj9lA?Q_CHL=qr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uwa.qualtrics.com/jfe/form/SV_1UgaYamlw8MkO2O?Q_CHL=qr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uwa.qualtrics.com/jfe/form/SV_2gzi9qHPtqv67Fc?Q_CHL=qr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digitalinclusionwa.org.au/about-the-project/our-partners/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0DFEDC6A-CB56-12C1-39C2-8E6D897A25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81300" y="3652838"/>
            <a:ext cx="8389938" cy="909637"/>
          </a:xfrm>
        </p:spPr>
        <p:txBody>
          <a:bodyPr/>
          <a:lstStyle/>
          <a:p>
            <a:pPr algn="ctr" eaLnBrk="1" hangingPunct="1"/>
            <a:r>
              <a:rPr lang="en-AU" alt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Snackable Session #01</a:t>
            </a:r>
          </a:p>
        </p:txBody>
      </p:sp>
      <p:sp>
        <p:nvSpPr>
          <p:cNvPr id="24579" name="Subtitle 2">
            <a:extLst>
              <a:ext uri="{FF2B5EF4-FFF2-40B4-BE49-F238E27FC236}">
                <a16:creationId xmlns:a16="http://schemas.microsoft.com/office/drawing/2014/main" id="{C0E9410B-5ACC-66C1-6630-1BE6902C30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30588" y="4559300"/>
            <a:ext cx="5634037" cy="555625"/>
          </a:xfrm>
        </p:spPr>
        <p:txBody>
          <a:bodyPr/>
          <a:lstStyle/>
          <a:p>
            <a:pPr algn="ctr" eaLnBrk="1" hangingPunct="1"/>
            <a:r>
              <a:rPr lang="en-AU" altLang="en-US" dirty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3AF11155-EE0D-59CE-D684-312436139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644525"/>
            <a:ext cx="6729412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>
            <a:extLst>
              <a:ext uri="{FF2B5EF4-FFF2-40B4-BE49-F238E27FC236}">
                <a16:creationId xmlns:a16="http://schemas.microsoft.com/office/drawing/2014/main" id="{0BBB8E80-B9DD-B42C-FBBE-C0ED0D60C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313" y="6054725"/>
            <a:ext cx="21986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">
            <a:extLst>
              <a:ext uri="{FF2B5EF4-FFF2-40B4-BE49-F238E27FC236}">
                <a16:creationId xmlns:a16="http://schemas.microsoft.com/office/drawing/2014/main" id="{AED33FA3-139A-890C-2B90-383038A3C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6021388"/>
            <a:ext cx="142716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E9B899E4-F886-3B77-6045-3C53F5C807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8663" y="68263"/>
            <a:ext cx="10020300" cy="968375"/>
          </a:xfrm>
        </p:spPr>
        <p:txBody>
          <a:bodyPr/>
          <a:lstStyle/>
          <a:p>
            <a:pPr eaLnBrk="1" hangingPunct="1"/>
            <a:r>
              <a:rPr lang="en-AU" altLang="en-US" sz="3200" dirty="0">
                <a:latin typeface="+mn-lt"/>
                <a:cs typeface="Arial" panose="020B0604020202020204" pitchFamily="34" charset="0"/>
              </a:rPr>
              <a:t>Overview of the Digital Inclusion Project Website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8406C0-50E5-5F8F-9705-13453FC252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>
                <a:cs typeface="Arial"/>
              </a:rPr>
              <a:t>WA Digital Inclusion Project  | Train the Trainer Presentation | Snackable Session </a:t>
            </a:r>
            <a:endParaRPr lang="en-US" dirty="0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5E8F949E-F077-4AE2-F2AE-CDA92460BD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Kanit" panose="020B060402020202020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Kanit" panose="020B060402020202020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Kanit" panose="020B060402020202020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Kanit" panose="020B060402020202020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60402020202020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60402020202020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60402020202020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60402020202020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604020202020204" charset="-34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5E8A54C-9F1B-4666-8807-ECEAE0F3C8EC}" type="slidenum">
              <a:rPr lang="en-AU" altLang="en-US" sz="1000" smtClean="0">
                <a:solidFill>
                  <a:srgbClr val="898989"/>
                </a:solidFill>
                <a:latin typeface="+mn-lt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en-AU" altLang="en-US" sz="100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E9C2D5-3C5C-AC06-8A11-2398899360F4}"/>
              </a:ext>
            </a:extLst>
          </p:cNvPr>
          <p:cNvSpPr/>
          <p:nvPr/>
        </p:nvSpPr>
        <p:spPr>
          <a:xfrm>
            <a:off x="838200" y="948905"/>
            <a:ext cx="11020425" cy="645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3200" u="sng" dirty="0">
                <a:solidFill>
                  <a:srgbClr val="125FAB"/>
                </a:solidFill>
                <a:cs typeface="Arial" panose="020B0604020202020204" pitchFamily="34" charset="0"/>
              </a:rPr>
              <a:t>digitalinclusionwa.org.au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B117AD-0DD9-0801-0AD1-D1DC6429D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0463"/>
            <a:ext cx="12192000" cy="371707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69221CCC-F6D9-270F-4D23-4DFF132EC3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3539" y="303223"/>
            <a:ext cx="9228137" cy="1325563"/>
          </a:xfrm>
        </p:spPr>
        <p:txBody>
          <a:bodyPr/>
          <a:lstStyle/>
          <a:p>
            <a:pPr algn="ctr" eaLnBrk="1" hangingPunct="1"/>
            <a:r>
              <a:rPr lang="en-AU" altLang="en-US">
                <a:latin typeface="+mn-lt"/>
                <a:cs typeface="Arial" panose="020B0604020202020204" pitchFamily="34" charset="0"/>
              </a:rPr>
              <a:t>Website content sources</a:t>
            </a:r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ABEBAF26-2981-4445-ADCC-CD1DC695E8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Kanit" panose="020B05020402040202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Kanit" panose="020B05020402040202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Kanit" panose="020B05020402040202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Kanit" panose="020B05020402040202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2ECB74F-CF78-466C-90BA-4991A152BE53}" type="slidenum">
              <a:rPr lang="en-AU" altLang="en-US" sz="1000" smtClean="0">
                <a:solidFill>
                  <a:srgbClr val="898989"/>
                </a:solidFill>
                <a:latin typeface="+mn-lt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en-AU" altLang="en-US" sz="100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38933" name="Picture 5">
            <a:extLst>
              <a:ext uri="{FF2B5EF4-FFF2-40B4-BE49-F238E27FC236}">
                <a16:creationId xmlns:a16="http://schemas.microsoft.com/office/drawing/2014/main" id="{99D17EBD-242D-CC09-CB8C-960487572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59" y="1707388"/>
            <a:ext cx="522994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4" name="Picture 6">
            <a:extLst>
              <a:ext uri="{FF2B5EF4-FFF2-40B4-BE49-F238E27FC236}">
                <a16:creationId xmlns:a16="http://schemas.microsoft.com/office/drawing/2014/main" id="{097A8682-A076-DB58-7CDA-5058243EF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701" y="4072368"/>
            <a:ext cx="3936411" cy="156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5" name="Picture 8">
            <a:extLst>
              <a:ext uri="{FF2B5EF4-FFF2-40B4-BE49-F238E27FC236}">
                <a16:creationId xmlns:a16="http://schemas.microsoft.com/office/drawing/2014/main" id="{04DDD302-A5EE-9405-CE15-9246C1597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895" y="1876446"/>
            <a:ext cx="4183781" cy="1435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36" name="Footer Placeholder 1">
            <a:extLst>
              <a:ext uri="{FF2B5EF4-FFF2-40B4-BE49-F238E27FC236}">
                <a16:creationId xmlns:a16="http://schemas.microsoft.com/office/drawing/2014/main" id="{62B1C43E-85A6-65D3-2823-4B6D85414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273800"/>
            <a:ext cx="75263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Kanit" panose="020B0502040204020203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Kanit" panose="020B05020402040202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Kanit" panose="020B05020402040202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Kanit" panose="020B05020402040202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WA Digital Inclusion Project  | Train the Trainer Presentation | Snackable Session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3CFD58-9382-036A-1575-F1727A36D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73425-348A-EB9D-9C05-76B3F5AFAA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eSafety - 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50F78D-84A4-BCD8-E459-C5C968821F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WA Digital Inclusion Project</a:t>
            </a:r>
          </a:p>
        </p:txBody>
      </p:sp>
    </p:spTree>
    <p:extLst>
      <p:ext uri="{BB962C8B-B14F-4D97-AF65-F5344CB8AC3E}">
        <p14:creationId xmlns:p14="http://schemas.microsoft.com/office/powerpoint/2010/main" val="1953407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BF32D-B754-9D7D-A649-CB12533D9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9725"/>
            <a:ext cx="9688033" cy="567563"/>
          </a:xfrm>
        </p:spPr>
        <p:txBody>
          <a:bodyPr/>
          <a:lstStyle/>
          <a:p>
            <a:pPr algn="ctr"/>
            <a:r>
              <a:rPr lang="en-AU" dirty="0">
                <a:cs typeface="Arial" panose="020B0604020202020204" pitchFamily="34" charset="0"/>
              </a:rPr>
              <a:t>Types of Scams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1861F-5047-15C8-223B-6DE198B2CD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WA Digital Inclusion Project  | Train the Trainer Presentation | Snackable Session </a:t>
            </a:r>
            <a:r>
              <a:rPr lang="en-AU" alt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| Ashburton Aboriginal Corporation.</a:t>
            </a:r>
            <a:endParaRPr lang="en-US" altLang="en-US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3BC54-CE5A-2D87-51A0-50F94815B5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C527D1-A219-4ED2-A5FE-8036C7832E50}" type="slidenum">
              <a:rPr lang="en-AU" altLang="en-US" smtClean="0">
                <a:latin typeface="+mj-lt"/>
              </a:rPr>
              <a:pPr>
                <a:defRPr/>
              </a:pPr>
              <a:t>13</a:t>
            </a:fld>
            <a:endParaRPr lang="en-AU" altLang="en-US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E6A1F4-6C38-02AF-CB6B-F9409BF35AB7}"/>
              </a:ext>
            </a:extLst>
          </p:cNvPr>
          <p:cNvSpPr txBox="1"/>
          <p:nvPr/>
        </p:nvSpPr>
        <p:spPr>
          <a:xfrm>
            <a:off x="7491846" y="5990961"/>
            <a:ext cx="4260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rgbClr val="0070C0">
                    <a:alpha val="80000"/>
                  </a:srgbClr>
                </a:solidFill>
                <a:latin typeface="+mj-lt"/>
                <a:cs typeface="Arial" panose="020B0604020202020204" pitchFamily="34" charset="0"/>
              </a:rPr>
              <a:t>From the NBN Scam Awareness Week resources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61DE97-A7BC-DD52-4C8D-BDAAA2A0D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104" y="1227888"/>
            <a:ext cx="10382224" cy="444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204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626D81F-D180-DEAF-414E-38AF6C90D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701" y="0"/>
            <a:ext cx="9867572" cy="1325563"/>
          </a:xfrm>
        </p:spPr>
        <p:txBody>
          <a:bodyPr/>
          <a:lstStyle/>
          <a:p>
            <a:pPr algn="ctr"/>
            <a:r>
              <a:rPr lang="en-AU" sz="4400" dirty="0">
                <a:cs typeface="Arial" panose="020B0604020202020204" pitchFamily="34" charset="0"/>
              </a:rPr>
              <a:t>Tips to stay safe online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77970A-35F0-96FF-83E1-5FD00F9D6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700" y="1011664"/>
            <a:ext cx="11225203" cy="51728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AU" sz="3000" dirty="0">
                <a:solidFill>
                  <a:schemeClr val="tx1"/>
                </a:solidFill>
                <a:cs typeface="Arial"/>
              </a:rPr>
              <a:t>If someone is calling you and asking for personal information or access to your computer, take down their details, find their company’s number and </a:t>
            </a:r>
            <a:r>
              <a:rPr lang="en-AU" sz="3000" b="1" dirty="0">
                <a:solidFill>
                  <a:schemeClr val="tx1"/>
                </a:solidFill>
                <a:cs typeface="Arial"/>
              </a:rPr>
              <a:t>call them back – or simply hang up</a:t>
            </a:r>
            <a:r>
              <a:rPr lang="en-AU" sz="3000" dirty="0">
                <a:solidFill>
                  <a:schemeClr val="tx1"/>
                </a:solidFill>
                <a:cs typeface="Arial"/>
              </a:rPr>
              <a:t>!</a:t>
            </a:r>
            <a:endParaRPr lang="en-AU" sz="3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AU" sz="3000" dirty="0">
                <a:solidFill>
                  <a:schemeClr val="tx1"/>
                </a:solidFill>
                <a:cs typeface="Arial"/>
              </a:rPr>
              <a:t>If a text or email from a friend or family member seems strange or is asking for money, call them on the number you have for them and ask them to </a:t>
            </a:r>
            <a:r>
              <a:rPr lang="en-AU" sz="3000" b="1" dirty="0">
                <a:solidFill>
                  <a:schemeClr val="tx1"/>
                </a:solidFill>
                <a:cs typeface="Arial"/>
              </a:rPr>
              <a:t>verify the information</a:t>
            </a:r>
          </a:p>
          <a:p>
            <a:pPr>
              <a:lnSpc>
                <a:spcPct val="100000"/>
              </a:lnSpc>
            </a:pPr>
            <a:r>
              <a:rPr lang="en-AU" sz="3000" dirty="0">
                <a:solidFill>
                  <a:schemeClr val="tx1"/>
                </a:solidFill>
                <a:cs typeface="Arial"/>
              </a:rPr>
              <a:t>Make </a:t>
            </a:r>
            <a:r>
              <a:rPr lang="en-AU" sz="3000" b="1" dirty="0">
                <a:solidFill>
                  <a:schemeClr val="tx1"/>
                </a:solidFill>
                <a:cs typeface="Arial"/>
              </a:rPr>
              <a:t>passwords long and hard to guess</a:t>
            </a:r>
            <a:endParaRPr lang="en-AU" sz="30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AU" sz="3000" b="1" dirty="0">
                <a:solidFill>
                  <a:schemeClr val="tx1"/>
                </a:solidFill>
                <a:cs typeface="Arial"/>
              </a:rPr>
              <a:t>Be mindful of what you share on social media</a:t>
            </a:r>
            <a:r>
              <a:rPr lang="en-AU" sz="3000" dirty="0">
                <a:solidFill>
                  <a:schemeClr val="tx1"/>
                </a:solidFill>
                <a:cs typeface="Arial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AU" sz="3000" b="1" dirty="0">
                <a:solidFill>
                  <a:schemeClr val="tx1"/>
                </a:solidFill>
                <a:cs typeface="Arial"/>
              </a:rPr>
              <a:t>Trust your gut </a:t>
            </a:r>
            <a:r>
              <a:rPr lang="en-AU" sz="3000" dirty="0">
                <a:solidFill>
                  <a:schemeClr val="tx1"/>
                </a:solidFill>
                <a:cs typeface="Arial"/>
              </a:rPr>
              <a:t>- don’t be fooled by people who are trying to scare you, charm you, or make you rush!</a:t>
            </a:r>
          </a:p>
          <a:p>
            <a:pPr>
              <a:lnSpc>
                <a:spcPct val="100000"/>
              </a:lnSpc>
            </a:pPr>
            <a:endParaRPr lang="en-AU" sz="3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544C2A-FFDF-3718-1505-F4D830AF93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>
                <a:solidFill>
                  <a:schemeClr val="tx1"/>
                </a:solidFill>
                <a:cs typeface="Arial" panose="020B0604020202020204" pitchFamily="34" charset="0"/>
              </a:rPr>
              <a:t>WA Digital Inclusion Project  | </a:t>
            </a:r>
            <a:r>
              <a:rPr lang="en-AU" altLang="en-US">
                <a:solidFill>
                  <a:schemeClr val="tx1"/>
                </a:solidFill>
                <a:cs typeface="Arial" panose="020B0604020202020204" pitchFamily="34" charset="0"/>
              </a:rPr>
              <a:t>Community Champions | Training Session.</a:t>
            </a:r>
            <a:endParaRPr lang="en-US" altLang="en-US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65CB87-91BB-D88F-4349-06ED6EF5A7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C527D1-A219-4ED2-A5FE-8036C7832E50}" type="slidenum">
              <a:rPr lang="en-AU" altLang="en-US" smtClean="0"/>
              <a:pPr>
                <a:defRPr/>
              </a:pPr>
              <a:t>14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03056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37D52-F2CE-1DFD-F30D-02D6AD56C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Scam Fitness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D6EAA-DCA2-53A0-FD42-7D6D61666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How to hang up on a scammer:</a:t>
            </a:r>
          </a:p>
          <a:p>
            <a:pPr marL="0" indent="0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sz="4400" dirty="0"/>
              <a:t>“I didn’t ask you to call me, </a:t>
            </a:r>
            <a:br>
              <a:rPr lang="en-AU" sz="4400" dirty="0"/>
            </a:br>
            <a:r>
              <a:rPr lang="en-AU" sz="4400" dirty="0"/>
              <a:t>so I am going to hang up </a:t>
            </a:r>
            <a:br>
              <a:rPr lang="en-AU" sz="4400" dirty="0"/>
            </a:br>
            <a:r>
              <a:rPr lang="en-AU" sz="4400" dirty="0"/>
              <a:t>the phone now”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5868E6-77D6-A887-143A-BD76AAC429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 | Train the Trainer Presentation | Snackable Session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| Ashburton Aboriginal Corporation.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B068FB-8E0F-D0EE-B952-24BED92A97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pPr>
                <a:defRPr/>
              </a:pPr>
              <a:t>15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20019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4B1A6-39AD-16B1-8AF9-148A319C6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37409-0520-EA23-DDF2-9FF86F183A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Monitoring and Evaluation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8F8402-CD24-907B-57F9-654AD69C76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WA Digital Inclusion Project</a:t>
            </a:r>
          </a:p>
        </p:txBody>
      </p:sp>
    </p:spTree>
    <p:extLst>
      <p:ext uri="{BB962C8B-B14F-4D97-AF65-F5344CB8AC3E}">
        <p14:creationId xmlns:p14="http://schemas.microsoft.com/office/powerpoint/2010/main" val="2245192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F12812-3E5A-5B20-C309-0AA07C954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8F0F2DFB-67FA-137B-FE5F-180DB9DFE5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69575"/>
            <a:ext cx="9228138" cy="1325563"/>
          </a:xfrm>
        </p:spPr>
        <p:txBody>
          <a:bodyPr/>
          <a:lstStyle/>
          <a:p>
            <a:pPr algn="ctr"/>
            <a:r>
              <a:rPr lang="en-AU" altLang="en-US" sz="4400" dirty="0">
                <a:latin typeface="+mn-lt"/>
                <a:cs typeface="Arial" panose="020B0604020202020204" pitchFamily="34" charset="0"/>
              </a:rPr>
              <a:t>Project Monitoring and Evaluation</a:t>
            </a:r>
          </a:p>
        </p:txBody>
      </p:sp>
      <p:sp>
        <p:nvSpPr>
          <p:cNvPr id="32773" name="Slide Number Placeholder 4">
            <a:extLst>
              <a:ext uri="{FF2B5EF4-FFF2-40B4-BE49-F238E27FC236}">
                <a16:creationId xmlns:a16="http://schemas.microsoft.com/office/drawing/2014/main" id="{4239A250-EE1B-A230-2DD4-446B27B1574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Kanit" panose="020B050204020402020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Kanit" panose="020B050204020402020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Kanit" panose="020B050204020402020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Kanit" panose="020B050204020402020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Kanit" panose="020B050204020402020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anit" panose="020B050204020402020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anit" panose="020B050204020402020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anit" panose="020B050204020402020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anit" panose="020B0502040204020203" charset="0"/>
              </a:defRPr>
            </a:lvl9pPr>
          </a:lstStyle>
          <a:p>
            <a:fld id="{5349F943-8520-4669-A910-305395CF3A41}" type="slidenum">
              <a:rPr lang="en-AU" altLang="en-US" smtClean="0">
                <a:solidFill>
                  <a:srgbClr val="898989"/>
                </a:solidFill>
                <a:latin typeface="+mn-lt"/>
              </a:rPr>
              <a:pPr/>
              <a:t>17</a:t>
            </a:fld>
            <a:endParaRPr lang="en-AU" altLang="en-US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36FCC027-8692-99C5-E12C-28AFD441EF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 | Train the Trainer Presentation | Snackable Session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| Ashburton Aboriginal Corporation.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BE666E5-0B98-D05F-4D11-30453A68F3D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69423" y="1687658"/>
          <a:ext cx="4866409" cy="4201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DCF14C67-321A-A3A9-B0C7-2D61EEFB8C88}"/>
              </a:ext>
            </a:extLst>
          </p:cNvPr>
          <p:cNvGraphicFramePr>
            <a:graphicFrameLocks/>
          </p:cNvGraphicFramePr>
          <p:nvPr/>
        </p:nvGraphicFramePr>
        <p:xfrm>
          <a:off x="6487391" y="1687658"/>
          <a:ext cx="4866409" cy="4201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Arrow: Left-Right 14">
            <a:extLst>
              <a:ext uri="{FF2B5EF4-FFF2-40B4-BE49-F238E27FC236}">
                <a16:creationId xmlns:a16="http://schemas.microsoft.com/office/drawing/2014/main" id="{06D9B5E9-5828-D7C4-4FA5-D60F2FD5E05A}"/>
              </a:ext>
            </a:extLst>
          </p:cNvPr>
          <p:cNvSpPr/>
          <p:nvPr/>
        </p:nvSpPr>
        <p:spPr>
          <a:xfrm rot="19134799">
            <a:off x="4983631" y="3608324"/>
            <a:ext cx="3007521" cy="831273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7831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DFDF3-FEB4-94E3-E00F-90D547199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Three layers of survey for 2 Initiatives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5F21CA2-407C-DA82-7E43-4076BF616C9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147205" y="1825625"/>
          <a:ext cx="9573491" cy="3282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5157AB-5171-D2B5-3FC8-BF516F1100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8C6C3E-BB0E-8D47-90CB-E0C44B9DA3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pPr>
                <a:defRPr/>
              </a:pPr>
              <a:t>18</a:t>
            </a:fld>
            <a:endParaRPr lang="en-AU" alt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4AF31FC-2B2E-70FF-C3AA-1622664D9293}"/>
              </a:ext>
            </a:extLst>
          </p:cNvPr>
          <p:cNvSpPr/>
          <p:nvPr/>
        </p:nvSpPr>
        <p:spPr>
          <a:xfrm>
            <a:off x="2327565" y="1690688"/>
            <a:ext cx="7306540" cy="2309812"/>
          </a:xfrm>
          <a:prstGeom prst="roundRect">
            <a:avLst/>
          </a:prstGeom>
          <a:noFill/>
          <a:ln w="76200">
            <a:solidFill>
              <a:srgbClr val="F9CADB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AB6CFAE-91D9-BBF6-59EE-0B8BF0DD6B88}"/>
              </a:ext>
            </a:extLst>
          </p:cNvPr>
          <p:cNvSpPr txBox="1">
            <a:spLocks/>
          </p:cNvSpPr>
          <p:nvPr/>
        </p:nvSpPr>
        <p:spPr bwMode="auto">
          <a:xfrm>
            <a:off x="6929004" y="2182812"/>
            <a:ext cx="229743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Kanit" charset="-34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Kanit" charset="-34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Kanit" charset="-34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Kanit" charset="-34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Kanit" charset="-34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Kanit" charset="-34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Kanit" charset="-34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Kanit" charset="-34"/>
              </a:defRPr>
            </a:lvl9pPr>
          </a:lstStyle>
          <a:p>
            <a:r>
              <a:rPr lang="en-AU" sz="2400" dirty="0">
                <a:solidFill>
                  <a:srgbClr val="F4867C"/>
                </a:solidFill>
              </a:rPr>
              <a:t>Initiative 1: </a:t>
            </a:r>
          </a:p>
          <a:p>
            <a:r>
              <a:rPr lang="en-AU" sz="2400" dirty="0">
                <a:solidFill>
                  <a:srgbClr val="F4867C"/>
                </a:solidFill>
              </a:rPr>
              <a:t>Train 1,500 </a:t>
            </a:r>
          </a:p>
          <a:p>
            <a:r>
              <a:rPr lang="en-AU" sz="2400" dirty="0">
                <a:solidFill>
                  <a:srgbClr val="F4867C"/>
                </a:solidFill>
              </a:rPr>
              <a:t>frontline staff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322F77D-54D7-E0AC-8D17-1C8E50E3E04D}"/>
              </a:ext>
            </a:extLst>
          </p:cNvPr>
          <p:cNvSpPr/>
          <p:nvPr/>
        </p:nvSpPr>
        <p:spPr>
          <a:xfrm>
            <a:off x="3800510" y="4000500"/>
            <a:ext cx="5833593" cy="1250374"/>
          </a:xfrm>
          <a:prstGeom prst="roundRect">
            <a:avLst/>
          </a:prstGeom>
          <a:noFill/>
          <a:ln w="76200">
            <a:solidFill>
              <a:srgbClr val="F9CADB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1159610-A5FE-B914-BB43-78FF2EB52A78}"/>
              </a:ext>
            </a:extLst>
          </p:cNvPr>
          <p:cNvSpPr txBox="1">
            <a:spLocks/>
          </p:cNvSpPr>
          <p:nvPr/>
        </p:nvSpPr>
        <p:spPr bwMode="auto">
          <a:xfrm>
            <a:off x="6777778" y="4010819"/>
            <a:ext cx="2856325" cy="124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Kanit" charset="-34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Kanit" charset="-34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Kanit" charset="-34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Kanit" charset="-34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Kanit" charset="-34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Kanit" charset="-34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Kanit" charset="-34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Kanit" charset="-34"/>
              </a:defRPr>
            </a:lvl9pPr>
          </a:lstStyle>
          <a:p>
            <a:r>
              <a:rPr lang="en-AU" sz="2400" dirty="0">
                <a:solidFill>
                  <a:srgbClr val="F4867C"/>
                </a:solidFill>
              </a:rPr>
              <a:t>Initiative 2: Uplift digital skills of 45,000 people</a:t>
            </a:r>
          </a:p>
        </p:txBody>
      </p:sp>
    </p:spTree>
    <p:extLst>
      <p:ext uri="{BB962C8B-B14F-4D97-AF65-F5344CB8AC3E}">
        <p14:creationId xmlns:p14="http://schemas.microsoft.com/office/powerpoint/2010/main" val="3668292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183DE-5003-F215-6035-C2A3D684A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EBB8007D-36A6-0AE3-5153-8285AAF6D6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9768" y="324248"/>
            <a:ext cx="9663557" cy="932688"/>
          </a:xfrm>
        </p:spPr>
        <p:txBody>
          <a:bodyPr/>
          <a:lstStyle/>
          <a:p>
            <a:pPr algn="ctr" eaLnBrk="1" hangingPunct="1"/>
            <a:r>
              <a:rPr lang="en-US" sz="4000" dirty="0">
                <a:cs typeface="Arial" panose="020B0604020202020204" pitchFamily="34" charset="0"/>
              </a:rPr>
              <a:t>Delivering training to your colleagues and clients</a:t>
            </a:r>
            <a:endParaRPr lang="en-AU" altLang="en-US" sz="4000" dirty="0"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6E7E8F-884C-382F-2582-A65EBFD537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WA Digital Inclusion Project  | Train the Trainer Presentation | Snackable Session </a:t>
            </a: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D688F4C7-930B-BF6B-024D-0A044B3D79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Kanit" panose="020B05020402040202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Kanit" panose="020B05020402040202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Kanit" panose="020B05020402040202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Kanit" panose="020B05020402040202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E4C6F36-B430-4AF3-902A-66C4914D33C4}" type="slidenum">
              <a:rPr lang="en-AU" altLang="en-US" sz="1000" smtClean="0">
                <a:solidFill>
                  <a:srgbClr val="898989"/>
                </a:solidFill>
                <a:latin typeface="+mj-lt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en-AU" altLang="en-US" sz="100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99D08E-324E-9309-BC85-62B22029061F}"/>
              </a:ext>
            </a:extLst>
          </p:cNvPr>
          <p:cNvSpPr txBox="1"/>
          <p:nvPr/>
        </p:nvSpPr>
        <p:spPr>
          <a:xfrm>
            <a:off x="533400" y="1385748"/>
            <a:ext cx="11431588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400" dirty="0">
                <a:latin typeface="+mj-lt"/>
                <a:cs typeface="Arial" panose="020B0604020202020204" pitchFamily="34" charset="0"/>
              </a:rPr>
              <a:t>  Resources - available here	</a:t>
            </a:r>
            <a:r>
              <a:rPr lang="en-AU" sz="2400" u="sng" dirty="0">
                <a:solidFill>
                  <a:srgbClr val="125FAB"/>
                </a:solidFill>
                <a:latin typeface="+mj-lt"/>
                <a:cs typeface="Arial" panose="020B0604020202020204" pitchFamily="34" charset="0"/>
              </a:rPr>
              <a:t>DIGITALINCLUSIONWA.ORG.AU/TEACH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9569F1-04F6-0A08-F822-17EF2375DF2A}"/>
              </a:ext>
            </a:extLst>
          </p:cNvPr>
          <p:cNvSpPr txBox="1"/>
          <p:nvPr/>
        </p:nvSpPr>
        <p:spPr>
          <a:xfrm>
            <a:off x="533400" y="5195380"/>
            <a:ext cx="11431588" cy="5155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000" b="1" dirty="0">
                <a:solidFill>
                  <a:srgbClr val="125FAB"/>
                </a:solidFill>
                <a:latin typeface="+mj-lt"/>
                <a:cs typeface="Arial" panose="020B0604020202020204" pitchFamily="34" charset="0"/>
              </a:rPr>
              <a:t>***</a:t>
            </a:r>
            <a:r>
              <a:rPr lang="en-AU" sz="2000" dirty="0">
                <a:solidFill>
                  <a:srgbClr val="125FAB"/>
                </a:solidFill>
                <a:latin typeface="+mj-lt"/>
                <a:cs typeface="Arial" panose="020B0604020202020204" pitchFamily="34" charset="0"/>
              </a:rPr>
              <a:t>Tracking participation is crucial to support the goals of the project</a:t>
            </a:r>
            <a:r>
              <a:rPr lang="en-AU" sz="2000" b="1" dirty="0">
                <a:solidFill>
                  <a:srgbClr val="125FAB"/>
                </a:solidFill>
                <a:latin typeface="+mj-lt"/>
                <a:cs typeface="Arial" panose="020B0604020202020204" pitchFamily="34" charset="0"/>
              </a:rPr>
              <a:t>***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2A971A-E9FE-BC27-F564-4B0BDFAB4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605" y="2261861"/>
            <a:ext cx="9253720" cy="2821256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C7982932-D201-5DE8-411F-F0046FDAB115}"/>
              </a:ext>
            </a:extLst>
          </p:cNvPr>
          <p:cNvSpPr/>
          <p:nvPr/>
        </p:nvSpPr>
        <p:spPr>
          <a:xfrm rot="5400000">
            <a:off x="4268048" y="1844834"/>
            <a:ext cx="1488291" cy="90854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8768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34" name="Rectangle 2663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cacia Garden | Kings Park">
            <a:extLst>
              <a:ext uri="{FF2B5EF4-FFF2-40B4-BE49-F238E27FC236}">
                <a16:creationId xmlns:a16="http://schemas.microsoft.com/office/drawing/2014/main" id="{F64632C8-5B89-72A3-7794-7845C4CCD7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" r="4830" b="-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6" name="Rectangle 2663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626" name="Title 1">
            <a:extLst>
              <a:ext uri="{FF2B5EF4-FFF2-40B4-BE49-F238E27FC236}">
                <a16:creationId xmlns:a16="http://schemas.microsoft.com/office/drawing/2014/main" id="{6D4D2F7F-AD9E-BF07-977B-1D817A813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31610" y="328307"/>
            <a:ext cx="4293123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en-US" altLang="en-US" sz="3400" dirty="0">
                <a:solidFill>
                  <a:schemeClr val="tx1"/>
                </a:solidFill>
              </a:rPr>
              <a:t>Acknowledgement of Country</a:t>
            </a:r>
          </a:p>
        </p:txBody>
      </p:sp>
      <p:sp>
        <p:nvSpPr>
          <p:cNvPr id="26629" name="TextBox 4">
            <a:extLst>
              <a:ext uri="{FF2B5EF4-FFF2-40B4-BE49-F238E27FC236}">
                <a16:creationId xmlns:a16="http://schemas.microsoft.com/office/drawing/2014/main" id="{573821E4-F548-7AF5-2806-BE4DBE68C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1610" y="2434201"/>
            <a:ext cx="3822189" cy="37427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Kanit" panose="020B05020402040202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Kanit" panose="020B05020402040202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Kanit" panose="020B05020402040202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Kanit" panose="020B05020402040202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AU" altLang="en-US" sz="1400" dirty="0">
                <a:solidFill>
                  <a:schemeClr val="tx1"/>
                </a:solidFill>
                <a:latin typeface="+mn-lt"/>
              </a:rPr>
              <a:t>We acknowledge the Wadjuk people of the Noongar Nation as the original custodians of this land from which this session is being facilitated.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AU" altLang="en-US" sz="1400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AU" altLang="en-US" sz="1400" dirty="0">
                <a:solidFill>
                  <a:schemeClr val="tx1"/>
                </a:solidFill>
                <a:latin typeface="+mn-lt"/>
              </a:rPr>
              <a:t>We also acknowledge the Traditional Owners of Country throughout Western Australia, and particularly those traditional owners from the lands on which you join us today.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AU" altLang="en-US" sz="1400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AU" altLang="en-US" sz="1400" dirty="0">
                <a:solidFill>
                  <a:schemeClr val="tx1"/>
                </a:solidFill>
                <a:latin typeface="+mn-lt"/>
              </a:rPr>
              <a:t>We recognise their continuing connection to land, waters and contributions to community.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AU" altLang="en-US" sz="1400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AU" altLang="en-US" sz="1400" dirty="0">
                <a:solidFill>
                  <a:schemeClr val="tx1"/>
                </a:solidFill>
                <a:latin typeface="+mn-lt"/>
              </a:rPr>
              <a:t>Together, we pay our respects their cultures, and to Elders both past and present.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>
            <a:extLst>
              <a:ext uri="{FF2B5EF4-FFF2-40B4-BE49-F238E27FC236}">
                <a16:creationId xmlns:a16="http://schemas.microsoft.com/office/drawing/2014/main" id="{A272B010-DF92-72A6-A066-DFB188B4D1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199" y="365125"/>
            <a:ext cx="9730563" cy="1325563"/>
          </a:xfrm>
        </p:spPr>
        <p:txBody>
          <a:bodyPr/>
          <a:lstStyle/>
          <a:p>
            <a:pPr algn="ctr"/>
            <a:r>
              <a:rPr lang="en-US" altLang="en-US" dirty="0">
                <a:latin typeface="+mn-lt"/>
                <a:cs typeface="Arial" panose="020B0604020202020204" pitchFamily="34" charset="0"/>
              </a:rPr>
              <a:t>Social Media</a:t>
            </a:r>
            <a:endParaRPr lang="en-AU" altLang="en-US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82947" name="Slide Number Placeholder 3">
            <a:extLst>
              <a:ext uri="{FF2B5EF4-FFF2-40B4-BE49-F238E27FC236}">
                <a16:creationId xmlns:a16="http://schemas.microsoft.com/office/drawing/2014/main" id="{6ADCD513-ABE5-7085-7489-A88EEF04A5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Kanit" panose="020B05020402040202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Kanit" panose="020B05020402040202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Kanit" panose="020B05020402040202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Kanit" panose="020B05020402040202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E939568-895D-4E53-9137-039854554362}" type="slidenum">
              <a:rPr lang="en-AU" altLang="en-US" sz="1000" smtClean="0">
                <a:solidFill>
                  <a:srgbClr val="898989"/>
                </a:solidFill>
                <a:latin typeface="+mn-lt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en-AU" altLang="en-US" sz="100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A3EDE1-220C-EF3F-9A09-37A0DC9F30A6}"/>
              </a:ext>
            </a:extLst>
          </p:cNvPr>
          <p:cNvSpPr/>
          <p:nvPr/>
        </p:nvSpPr>
        <p:spPr>
          <a:xfrm>
            <a:off x="1155940" y="1940944"/>
            <a:ext cx="9532189" cy="3752490"/>
          </a:xfrm>
          <a:prstGeom prst="rect">
            <a:avLst/>
          </a:prstGeom>
          <a:noFill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2800" dirty="0">
                <a:solidFill>
                  <a:srgbClr val="1962B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If you post on social media, please tag</a:t>
            </a:r>
          </a:p>
          <a:p>
            <a:pPr algn="ctr">
              <a:defRPr/>
            </a:pPr>
            <a:r>
              <a:rPr lang="en-AU" sz="2800" dirty="0">
                <a:solidFill>
                  <a:srgbClr val="1962B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@WACOSS and @Lotterywest, </a:t>
            </a:r>
          </a:p>
          <a:p>
            <a:pPr algn="ctr">
              <a:defRPr/>
            </a:pPr>
            <a:r>
              <a:rPr lang="en-AU" sz="2800" dirty="0">
                <a:solidFill>
                  <a:srgbClr val="1962B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and mention the WA Digital Inclusion Project in any posts.</a:t>
            </a:r>
          </a:p>
          <a:p>
            <a:pPr algn="ctr">
              <a:defRPr/>
            </a:pPr>
            <a:endParaRPr lang="en-AU" sz="2800" dirty="0">
              <a:solidFill>
                <a:srgbClr val="1962B2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AU" sz="2800" dirty="0">
                <a:solidFill>
                  <a:srgbClr val="1962B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Also – feel free to spread the word </a:t>
            </a:r>
            <a:br>
              <a:rPr lang="en-AU" sz="2800" dirty="0">
                <a:solidFill>
                  <a:srgbClr val="1962B2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AU" sz="2800" dirty="0">
                <a:solidFill>
                  <a:srgbClr val="1962B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about the project website.</a:t>
            </a:r>
          </a:p>
          <a:p>
            <a:pPr algn="ctr">
              <a:defRPr/>
            </a:pPr>
            <a:r>
              <a:rPr lang="en-AU" sz="2800" dirty="0">
                <a:solidFill>
                  <a:srgbClr val="1962B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Here’s the link: </a:t>
            </a:r>
          </a:p>
          <a:p>
            <a:pPr algn="ctr">
              <a:defRPr/>
            </a:pPr>
            <a:r>
              <a:rPr lang="en-AU" sz="2800" u="sng" dirty="0">
                <a:solidFill>
                  <a:srgbClr val="1962B2"/>
                </a:solidFill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www.digitalinclusionwa.org.au</a:t>
            </a:r>
            <a:r>
              <a:rPr lang="en-AU" sz="2800" dirty="0">
                <a:solidFill>
                  <a:srgbClr val="1962B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endParaRPr lang="en-AU" dirty="0">
              <a:solidFill>
                <a:srgbClr val="1962B2"/>
              </a:solidFill>
            </a:endParaRPr>
          </a:p>
        </p:txBody>
      </p:sp>
      <p:sp>
        <p:nvSpPr>
          <p:cNvPr id="82949" name="Footer Placeholder 1">
            <a:extLst>
              <a:ext uri="{FF2B5EF4-FFF2-40B4-BE49-F238E27FC236}">
                <a16:creationId xmlns:a16="http://schemas.microsoft.com/office/drawing/2014/main" id="{59A5B1CA-2787-090D-DB46-5D8F54DB8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273800"/>
            <a:ext cx="75263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Kanit" panose="020B0502040204020203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Kanit" panose="020B05020402040202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Kanit" panose="020B05020402040202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Kanit" panose="020B05020402040202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WA Digital Inclusion Project  | Train the Trainer Presentation | Snackable Session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oter Placeholder 1">
            <a:extLst>
              <a:ext uri="{FF2B5EF4-FFF2-40B4-BE49-F238E27FC236}">
                <a16:creationId xmlns:a16="http://schemas.microsoft.com/office/drawing/2014/main" id="{C012D8C4-3A73-78AE-EF4D-8EECF899DDD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58838" y="6283325"/>
            <a:ext cx="7526337" cy="246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Kanit" panose="020B05020402040202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Kanit" panose="020B05020402040202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Kanit" panose="020B05020402040202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Kanit" panose="020B05020402040202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AU" altLang="en-US" sz="1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WA Digital Inclusion Project  | Train the Trainer Presentation | Snackable Session  </a:t>
            </a:r>
          </a:p>
        </p:txBody>
      </p:sp>
      <p:sp>
        <p:nvSpPr>
          <p:cNvPr id="81924" name="Title 5">
            <a:extLst>
              <a:ext uri="{FF2B5EF4-FFF2-40B4-BE49-F238E27FC236}">
                <a16:creationId xmlns:a16="http://schemas.microsoft.com/office/drawing/2014/main" id="{AE10D94C-27AF-5DF6-E4F9-BA13180F3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138" y="687388"/>
            <a:ext cx="9228137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Kanit" panose="020B05020402040202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Kanit" panose="020B05020402040202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Kanit" panose="020B05020402040202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Kanit" panose="020B05020402040202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3200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Contact Details</a:t>
            </a:r>
          </a:p>
        </p:txBody>
      </p:sp>
      <p:sp>
        <p:nvSpPr>
          <p:cNvPr id="81925" name="Slide Number Placeholder 31">
            <a:extLst>
              <a:ext uri="{FF2B5EF4-FFF2-40B4-BE49-F238E27FC236}">
                <a16:creationId xmlns:a16="http://schemas.microsoft.com/office/drawing/2014/main" id="{C38364B3-4FE5-F701-F656-9CEB359F4A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Kanit" panose="020B05020402040202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Kanit" panose="020B05020402040202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Kanit" panose="020B05020402040202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Kanit" panose="020B05020402040202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B09637E-B5A9-4A73-B98D-A591F15762A4}" type="slidenum">
              <a:rPr lang="en-AU" altLang="en-US" sz="1000" smtClean="0">
                <a:solidFill>
                  <a:srgbClr val="898989"/>
                </a:solidFill>
                <a:latin typeface="+mj-lt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21</a:t>
            </a:fld>
            <a:endParaRPr lang="en-AU" altLang="en-US" sz="100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81928" name="Text Placeholder 3">
            <a:extLst>
              <a:ext uri="{FF2B5EF4-FFF2-40B4-BE49-F238E27FC236}">
                <a16:creationId xmlns:a16="http://schemas.microsoft.com/office/drawing/2014/main" id="{16CF234F-AF4A-AD19-00EB-647DD55DD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1464" y="1350614"/>
            <a:ext cx="7300912" cy="353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Kanit" panose="020B0502040204020203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Kanit" panose="020B05020402040202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Kanit" panose="020B05020402040202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Kanit" panose="020B05020402040202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9pPr>
          </a:lstStyle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altLang="en-US" dirty="0">
                <a:latin typeface="+mj-lt"/>
                <a:cs typeface="Arial" panose="020B0604020202020204" pitchFamily="34" charset="0"/>
              </a:rPr>
              <a:t>Project team: </a:t>
            </a:r>
            <a:r>
              <a:rPr lang="en-US" altLang="en-US" u="sng" dirty="0">
                <a:latin typeface="+mj-lt"/>
                <a:cs typeface="Arial" panose="020B0604020202020204" pitchFamily="34" charset="0"/>
                <a:hlinkClick r:id="rId3"/>
              </a:rPr>
              <a:t>digitalinclusion@wacoss.org.au</a:t>
            </a:r>
            <a:endParaRPr lang="en-US" altLang="en-US" u="sng" dirty="0">
              <a:latin typeface="+mj-lt"/>
              <a:cs typeface="Arial" panose="020B0604020202020204" pitchFamily="34" charset="0"/>
            </a:endParaRP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altLang="en-US" dirty="0">
                <a:latin typeface="+mj-lt"/>
                <a:cs typeface="Arial" panose="020B0604020202020204" pitchFamily="34" charset="0"/>
              </a:rPr>
              <a:t>Facilitator today:</a:t>
            </a:r>
            <a:r>
              <a:rPr lang="en-US" altLang="en-US" dirty="0">
                <a:solidFill>
                  <a:schemeClr val="accent5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u="sng" dirty="0">
                <a:solidFill>
                  <a:schemeClr val="accent5"/>
                </a:solidFill>
                <a:latin typeface="+mj-lt"/>
                <a:cs typeface="Arial" panose="020B0604020202020204" pitchFamily="34" charset="0"/>
              </a:rPr>
              <a:t>Elliot@wacoss.org.au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altLang="en-US" u="sng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digitalinclusionwa.org.au</a:t>
            </a:r>
            <a:endParaRPr lang="en-US" altLang="en-US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Telephone WACOSS: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08 6381 5300</a:t>
            </a:r>
            <a:endParaRPr lang="en-AU" altLang="en-US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F4A7C345-084A-3DFB-AC73-0BFC24E89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413" y="4254281"/>
            <a:ext cx="5463013" cy="191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A061DD-E2DD-C6C2-727E-9EE229118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49121-6513-0FA1-99BB-D001DEE50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Survey for completing this training</a:t>
            </a:r>
          </a:p>
        </p:txBody>
      </p:sp>
      <p:pic>
        <p:nvPicPr>
          <p:cNvPr id="7" name="Content Placeholder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BB570C6F-1123-DA54-61E3-2AFD378CA3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785" y="1942785"/>
            <a:ext cx="2972430" cy="297243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A9AA97-8157-0B87-752C-CECC84834B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EC0E4B-AB79-065C-1925-88951B52E5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pPr>
                <a:defRPr/>
              </a:pPr>
              <a:t>22</a:t>
            </a:fld>
            <a:endParaRPr lang="en-AU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96630D-8E31-494C-5E7B-09D86D61C424}"/>
              </a:ext>
            </a:extLst>
          </p:cNvPr>
          <p:cNvSpPr txBox="1"/>
          <p:nvPr/>
        </p:nvSpPr>
        <p:spPr>
          <a:xfrm>
            <a:off x="2273962" y="5628341"/>
            <a:ext cx="76440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4"/>
              </a:rPr>
              <a:t>https://uwa.qualtrics.com/jfe/form/SV_6m85CaJI6rDj9lA?Q_CHL=qr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2312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E5735-BA21-B790-1375-95987EFED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0D799-EAAB-6ED8-5ADD-9E5E9FA09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Survey for when you deliver training to colleagues</a:t>
            </a:r>
          </a:p>
        </p:txBody>
      </p:sp>
      <p:pic>
        <p:nvPicPr>
          <p:cNvPr id="7" name="Content Placeholder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656A090C-B74E-A3FD-59F0-DE9313DB95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75" y="2110601"/>
            <a:ext cx="2381250" cy="238125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0C7E43-915E-EE2A-D8CE-E6047FC3F0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E00DBC-6C90-6BC5-E788-0FA3C69983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pPr>
                <a:defRPr/>
              </a:pPr>
              <a:t>23</a:t>
            </a:fld>
            <a:endParaRPr lang="en-AU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1CE4C6-CB03-CE78-97FB-B525EF80706E}"/>
              </a:ext>
            </a:extLst>
          </p:cNvPr>
          <p:cNvSpPr txBox="1"/>
          <p:nvPr/>
        </p:nvSpPr>
        <p:spPr>
          <a:xfrm>
            <a:off x="2101362" y="4911764"/>
            <a:ext cx="7989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dirty="0">
                <a:hlinkClick r:id="rId3"/>
              </a:rPr>
              <a:t>https://uwa.qualtrics.com/jfe/form/SV_1UgaYamlw8MkO2O?Q_CHL=qr</a:t>
            </a: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0234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471B5-794B-FB82-021E-9CDA6F021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B24CD-B215-4B60-A2BB-7DDBBC210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Survey for your clients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21E5D-D757-4063-B2FC-25F0C3E4F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36429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There is also a PDF version of this survey if you wanted to print and give a copy to people in your organisation. This will be available at </a:t>
            </a:r>
            <a:r>
              <a:rPr lang="en-AU" u="sng" dirty="0">
                <a:solidFill>
                  <a:srgbClr val="125FAB"/>
                </a:solidFill>
              </a:rPr>
              <a:t>digitalinclusionwa.org.au/teach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3CA330-3077-A43A-82C5-79EB707883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WA Digital Inclusion Project  |  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D2398-24EF-6283-8FFE-5F20484656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pPr>
                <a:defRPr/>
              </a:pPr>
              <a:t>24</a:t>
            </a:fld>
            <a:endParaRPr lang="en-AU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E5B66F-43C7-1F74-4236-C796B81A2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75" y="2896991"/>
            <a:ext cx="2381250" cy="23812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6BC19C-2B1A-86C5-1028-2A829471FABB}"/>
              </a:ext>
            </a:extLst>
          </p:cNvPr>
          <p:cNvSpPr txBox="1"/>
          <p:nvPr/>
        </p:nvSpPr>
        <p:spPr>
          <a:xfrm>
            <a:off x="2332831" y="5591354"/>
            <a:ext cx="75263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dirty="0">
                <a:hlinkClick r:id="rId3"/>
              </a:rPr>
              <a:t>https://uwa.qualtrics.com/jfe/form/SV_2gzi9qHPtqv67Fc?Q_CHL=qr</a:t>
            </a: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1852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3106245D-3207-18EE-86FE-77A3AA9112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25598" y="107950"/>
            <a:ext cx="5985002" cy="882650"/>
          </a:xfrm>
        </p:spPr>
        <p:txBody>
          <a:bodyPr/>
          <a:lstStyle/>
          <a:p>
            <a:pPr algn="ctr" eaLnBrk="1" hangingPunct="1"/>
            <a:r>
              <a:rPr lang="en-AU" altLang="en-US" sz="4400" dirty="0">
                <a:latin typeface="+mn-lt"/>
                <a:cs typeface="Arial" panose="020B0604020202020204" pitchFamily="34" charset="0"/>
              </a:rPr>
              <a:t>Agenda</a:t>
            </a:r>
            <a:endParaRPr lang="en-US" altLang="en-US" sz="3200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318E59-FDC0-0CA5-3643-45EFB1CD65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000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 | Train the Trainer Presentation | Snackable Session </a:t>
            </a: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1C60347F-AF14-B27E-E3F1-5A441A3285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Kanit" panose="020B05020402040202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Kanit" panose="020B05020402040202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Kanit" panose="020B05020402040202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Kanit" panose="020B05020402040202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A23BA77-5343-4C05-AB37-994F2CCECDD4}" type="slidenum">
              <a:rPr lang="en-AU" altLang="en-US" sz="1000" smtClean="0">
                <a:solidFill>
                  <a:srgbClr val="898989"/>
                </a:solidFill>
                <a:latin typeface="+mn-lt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en-AU" altLang="en-US" sz="100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F97672E-112B-7256-5174-843181498B24}"/>
              </a:ext>
            </a:extLst>
          </p:cNvPr>
          <p:cNvSpPr txBox="1">
            <a:spLocks/>
          </p:cNvSpPr>
          <p:nvPr/>
        </p:nvSpPr>
        <p:spPr>
          <a:xfrm>
            <a:off x="838200" y="990600"/>
            <a:ext cx="10234808" cy="4563433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800" b="1" dirty="0">
                <a:solidFill>
                  <a:schemeClr val="tx1"/>
                </a:solidFill>
                <a:cs typeface="Arial" panose="020B0604020202020204" pitchFamily="34" charset="0"/>
              </a:rPr>
              <a:t>Purpose</a:t>
            </a:r>
            <a:r>
              <a:rPr 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: To inform staff in Project Partner </a:t>
            </a:r>
            <a:r>
              <a:rPr lang="en-US" sz="2800" dirty="0" err="1">
                <a:solidFill>
                  <a:schemeClr val="tx1"/>
                </a:solidFill>
                <a:cs typeface="Arial" panose="020B0604020202020204" pitchFamily="34" charset="0"/>
              </a:rPr>
              <a:t>Organisations</a:t>
            </a:r>
            <a:r>
              <a:rPr 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 about the WA Digital Inclusion Project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800" b="1" dirty="0">
                <a:solidFill>
                  <a:schemeClr val="tx1"/>
                </a:solidFill>
                <a:cs typeface="Arial" panose="020B0604020202020204" pitchFamily="34" charset="0"/>
              </a:rPr>
              <a:t>Agenda</a:t>
            </a:r>
            <a:r>
              <a:rPr 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:</a:t>
            </a:r>
          </a:p>
          <a:p>
            <a:pPr marL="514350" indent="-514350" eaLnBrk="1" fontAlgn="auto" hangingPunct="1">
              <a:spcAft>
                <a:spcPts val="0"/>
              </a:spcAft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Introduction to the WA Digital Inclusion Project</a:t>
            </a:r>
          </a:p>
          <a:p>
            <a:pPr marL="514350" indent="-514350" eaLnBrk="1" fontAlgn="auto" hangingPunct="1">
              <a:spcAft>
                <a:spcPts val="0"/>
              </a:spcAft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Digital Inclusion Website overview</a:t>
            </a:r>
          </a:p>
          <a:p>
            <a:pPr marL="514350" indent="-514350" eaLnBrk="1" fontAlgn="auto" hangingPunct="1">
              <a:spcAft>
                <a:spcPts val="0"/>
              </a:spcAft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eSafety and resources</a:t>
            </a:r>
          </a:p>
          <a:p>
            <a:pPr marL="514350" indent="-514350" eaLnBrk="1" fontAlgn="auto" hangingPunct="1">
              <a:spcAft>
                <a:spcPts val="0"/>
              </a:spcAft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Participant surveys, and tracking training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24966DAB-76C5-CD31-B13B-DC0A308CA2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9768" y="324248"/>
            <a:ext cx="9663557" cy="932688"/>
          </a:xfrm>
        </p:spPr>
        <p:txBody>
          <a:bodyPr/>
          <a:lstStyle/>
          <a:p>
            <a:pPr algn="ctr" eaLnBrk="1" hangingPunct="1"/>
            <a:r>
              <a:rPr lang="en-US" sz="4000" dirty="0">
                <a:latin typeface="+mn-lt"/>
                <a:cs typeface="Arial" panose="020B0604020202020204" pitchFamily="34" charset="0"/>
              </a:rPr>
              <a:t>Learning Outcomes</a:t>
            </a:r>
            <a:endParaRPr lang="en-AU" altLang="en-US" sz="4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460C0-E916-9024-21A9-C9EE9CEDE0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000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 | Train the Trainer Presentation | Snackable Session </a:t>
            </a: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13102A28-08C9-27D2-3F2B-B2862348F3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Kanit" panose="020B05020402040202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Kanit" panose="020B05020402040202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Kanit" panose="020B05020402040202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Kanit" panose="020B05020402040202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E4C6F36-B430-4AF3-902A-66C4914D33C4}" type="slidenum">
              <a:rPr lang="en-AU" altLang="en-US" sz="1000" smtClean="0">
                <a:solidFill>
                  <a:srgbClr val="898989"/>
                </a:solidFill>
                <a:latin typeface="+mn-lt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en-AU" altLang="en-US" sz="100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E076E3-7CC6-CD90-491D-02FE477382BE}"/>
              </a:ext>
            </a:extLst>
          </p:cNvPr>
          <p:cNvSpPr txBox="1"/>
          <p:nvPr/>
        </p:nvSpPr>
        <p:spPr>
          <a:xfrm>
            <a:off x="533400" y="1385748"/>
            <a:ext cx="11431588" cy="46628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400" dirty="0">
                <a:latin typeface="+mn-lt"/>
                <a:cs typeface="Arial" panose="020B0604020202020204" pitchFamily="34" charset="0"/>
              </a:rPr>
              <a:t>By the end of this session you should be able to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2400" dirty="0">
              <a:latin typeface="+mn-lt"/>
              <a:cs typeface="Arial" panose="020B0604020202020204" pitchFamily="34" charset="0"/>
            </a:endParaRPr>
          </a:p>
          <a:p>
            <a:pPr marL="514350" indent="-5143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AU" sz="2400" dirty="0">
                <a:latin typeface="+mn-lt"/>
                <a:cs typeface="Arial" panose="020B0604020202020204" pitchFamily="34" charset="0"/>
              </a:rPr>
              <a:t>facilitate a discussion or training session with colleagues and clients about the resources on the WA Digital Inclusion Project website and some eSafety principles</a:t>
            </a:r>
          </a:p>
          <a:p>
            <a:pPr marL="514350" indent="-5143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AU" sz="2400" dirty="0">
                <a:latin typeface="+mn-lt"/>
                <a:cs typeface="Arial" panose="020B0604020202020204" pitchFamily="34" charset="0"/>
              </a:rPr>
              <a:t>Participate in and share the relevant surveys for project monitoring and evaluation.</a:t>
            </a:r>
          </a:p>
          <a:p>
            <a:pPr marL="514350" indent="-5143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lang="en-AU" sz="2400" dirty="0">
              <a:highlight>
                <a:srgbClr val="FFFF00"/>
              </a:highlight>
              <a:latin typeface="+mn-lt"/>
              <a:cs typeface="Arial" panose="020B0604020202020204" pitchFamily="34" charset="0"/>
            </a:endParaRPr>
          </a:p>
          <a:p>
            <a:pPr marL="514350" indent="-5143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lang="en-AU" sz="2400" dirty="0"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1D57A-F63A-45DB-F364-4237EB213B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Project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2EC91E-4627-2E95-9F2E-A13983E1AF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WA Digital Inclusion Project</a:t>
            </a:r>
          </a:p>
        </p:txBody>
      </p:sp>
    </p:spTree>
    <p:extLst>
      <p:ext uri="{BB962C8B-B14F-4D97-AF65-F5344CB8AC3E}">
        <p14:creationId xmlns:p14="http://schemas.microsoft.com/office/powerpoint/2010/main" val="562856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6C90B5A8-78B2-AB04-3153-E7F2A5FB4D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2594" y="107547"/>
            <a:ext cx="9228138" cy="1325563"/>
          </a:xfrm>
        </p:spPr>
        <p:txBody>
          <a:bodyPr/>
          <a:lstStyle/>
          <a:p>
            <a:pPr algn="ctr" eaLnBrk="1" hangingPunct="1"/>
            <a:r>
              <a:rPr lang="en-AU" altLang="en-US">
                <a:latin typeface="+mn-lt"/>
                <a:cs typeface="Arial" panose="020B0604020202020204" pitchFamily="34" charset="0"/>
              </a:rPr>
              <a:t>WA Digital Inclusion Project: Initiatives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DD6E1D-3F04-D13C-40D0-DB6C068FC6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000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 | Train the Trainer Presentation | Snackable Session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95DAA5B-3E78-276F-BF99-3A3C326F85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357647"/>
              </p:ext>
            </p:extLst>
          </p:nvPr>
        </p:nvGraphicFramePr>
        <p:xfrm>
          <a:off x="838200" y="1264970"/>
          <a:ext cx="10425113" cy="503872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416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8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7119">
                <a:tc>
                  <a:txBody>
                    <a:bodyPr/>
                    <a:lstStyle/>
                    <a:p>
                      <a:pPr marL="6858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Strategy focus area</a:t>
                      </a:r>
                      <a:endParaRPr lang="en-A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38" marR="179999" marT="16186" marB="1618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20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Supporting initiatives</a:t>
                      </a:r>
                      <a:endParaRPr lang="en-A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38" marR="179999" marT="16186" marB="1618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9423">
                <a:tc>
                  <a:txBody>
                    <a:bodyPr/>
                    <a:lstStyle/>
                    <a:p>
                      <a:pPr marL="6858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2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Ability</a:t>
                      </a:r>
                      <a:endParaRPr lang="en-AU" sz="20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438" marR="179999" marT="16186" marB="1618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96000" lvl="0" indent="-34290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AU" sz="1800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 ~1,500 front-line community service workers on the use of digital inclusion resources. </a:t>
                      </a:r>
                    </a:p>
                    <a:p>
                      <a:pPr marL="396000" lvl="0" indent="-34290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AU" sz="1800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Uplift the digital skills of at least 45,000 people in the community. </a:t>
                      </a:r>
                    </a:p>
                    <a:p>
                      <a:pPr marL="396000" lvl="0" indent="-34290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AU" sz="1800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 100 scholarships to support people to obtain digital skills credentials.</a:t>
                      </a:r>
                      <a:endParaRPr lang="en-AU" sz="18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38" marR="179999" marT="16186" marB="1618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2537">
                <a:tc>
                  <a:txBody>
                    <a:bodyPr/>
                    <a:lstStyle/>
                    <a:p>
                      <a:pPr marL="6858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</a:t>
                      </a:r>
                      <a:endParaRPr lang="en-AU" sz="2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438" marR="179999" marT="16186" marB="1618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96000" lvl="0" indent="-3429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+mj-lt"/>
                        <a:buAutoNum type="arabicPeriod" startAt="4"/>
                      </a:pPr>
                      <a:r>
                        <a:rPr lang="en-AU" sz="1800" kern="12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Establish a new digital inclusion website to support up to 50,000 WA community members to access digital inclusion resources and facilities. </a:t>
                      </a:r>
                    </a:p>
                    <a:p>
                      <a:pPr marL="396000" lvl="0" indent="-3429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+mj-lt"/>
                        <a:buAutoNum type="arabicPeriod" startAt="4"/>
                      </a:pPr>
                      <a:r>
                        <a:rPr lang="en-AU" sz="1800" kern="12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 500 internet plan subsidies in a pilot with social housing residents.</a:t>
                      </a:r>
                      <a:endParaRPr lang="en-AU" sz="1800" kern="12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4438" marR="179999" marT="16186" marB="1618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9646">
                <a:tc>
                  <a:txBody>
                    <a:bodyPr/>
                    <a:lstStyle/>
                    <a:p>
                      <a:pPr marL="6858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2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Affordability</a:t>
                      </a:r>
                      <a:endParaRPr lang="en-AU" sz="20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438" marR="179999" marT="16186" marB="1618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396000" lvl="0" indent="-34290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+mj-lt"/>
                        <a:buAutoNum type="arabicPeriod" startAt="6"/>
                      </a:pPr>
                      <a:r>
                        <a:rPr lang="en-AU" sz="1800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 500 affordable devices in a pilot with social housing residents. </a:t>
                      </a:r>
                    </a:p>
                    <a:p>
                      <a:pPr marL="396000" lvl="0" indent="-34290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+mj-lt"/>
                        <a:buAutoNum type="arabicPeriod" startAt="6"/>
                      </a:pPr>
                      <a:r>
                        <a:rPr lang="en-AU" sz="1800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 150 financial counsellors to support at least 1,000 people in selecting the best-fit affordable digital access option for them.</a:t>
                      </a:r>
                      <a:endParaRPr lang="en-AU" sz="18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4438" marR="179999" marT="16186" marB="16186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5">
            <a:extLst>
              <a:ext uri="{FF2B5EF4-FFF2-40B4-BE49-F238E27FC236}">
                <a16:creationId xmlns:a16="http://schemas.microsoft.com/office/drawing/2014/main" id="{0E705787-4DEF-609B-F195-D84140EA5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1138" y="301625"/>
            <a:ext cx="922972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Kanit" panose="020B05020402040202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Kanit" panose="020B05020402040202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Kanit" panose="020B05020402040202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Kanit" panose="020B05020402040202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3200" b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Partners and collaborators</a:t>
            </a:r>
          </a:p>
        </p:txBody>
      </p:sp>
      <p:sp>
        <p:nvSpPr>
          <p:cNvPr id="35843" name="Slide Number Placeholder 31">
            <a:extLst>
              <a:ext uri="{FF2B5EF4-FFF2-40B4-BE49-F238E27FC236}">
                <a16:creationId xmlns:a16="http://schemas.microsoft.com/office/drawing/2014/main" id="{B94CB122-DA18-70DA-10A7-B98AD567FA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11464925" y="6332538"/>
            <a:ext cx="392113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Kanit" panose="020B05020402040202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Kanit" panose="020B05020402040202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Kanit" panose="020B05020402040202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Kanit" panose="020B05020402040202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FEEEFB5-3950-49CB-A45A-10EE6FBB4EC6}" type="slidenum">
              <a:rPr lang="en-AU" altLang="en-US" sz="1000" smtClean="0">
                <a:solidFill>
                  <a:srgbClr val="898989"/>
                </a:solidFill>
                <a:latin typeface="+mn-lt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en-AU" altLang="en-US" sz="100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5844" name="TextBox 36">
            <a:extLst>
              <a:ext uri="{FF2B5EF4-FFF2-40B4-BE49-F238E27FC236}">
                <a16:creationId xmlns:a16="http://schemas.microsoft.com/office/drawing/2014/main" id="{485C064B-0343-D473-76C0-565F07D4A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1350" y="3589338"/>
            <a:ext cx="8799513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Kanit" panose="020B05020402040202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Kanit" panose="020B05020402040202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Kanit" panose="020B05020402040202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Kanit" panose="020B05020402040202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2000" b="1">
                <a:solidFill>
                  <a:schemeClr val="tx2"/>
                </a:solidFill>
                <a:latin typeface="+mn-lt"/>
              </a:rPr>
              <a:t>Project Partners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i="1">
                <a:solidFill>
                  <a:schemeClr val="tx1"/>
                </a:solidFill>
                <a:latin typeface="+mn-lt"/>
              </a:rPr>
              <a:t> </a:t>
            </a:r>
            <a:endParaRPr lang="en-AU" altLang="en-US" sz="1800">
              <a:solidFill>
                <a:schemeClr val="tx1"/>
              </a:solidFill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 i="1">
                <a:solidFill>
                  <a:schemeClr val="tx1"/>
                </a:solidFill>
                <a:latin typeface="+mn-lt"/>
              </a:rPr>
              <a:t>More information about our project partners is available on our website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b="1" i="1">
              <a:solidFill>
                <a:schemeClr val="tx1"/>
              </a:solidFill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 i="1">
                <a:solidFill>
                  <a:schemeClr val="tx1"/>
                </a:solidFill>
                <a:latin typeface="+mn-lt"/>
              </a:rPr>
              <a:t> </a:t>
            </a:r>
            <a:r>
              <a:rPr lang="en-GB" altLang="en-US" sz="1800" b="1" i="1">
                <a:solidFill>
                  <a:schemeClr val="tx1"/>
                </a:solidFill>
                <a:latin typeface="+mn-lt"/>
                <a:hlinkClick r:id="rId2"/>
              </a:rPr>
              <a:t>https://digitalinclusionwa.org.au/about-the-project/our-partners/</a:t>
            </a:r>
            <a:endParaRPr lang="en-AU" altLang="en-US" sz="1800" b="1">
              <a:solidFill>
                <a:schemeClr val="tx1"/>
              </a:solidFill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AU" altLang="en-US" sz="18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5845" name="Picture 3">
            <a:extLst>
              <a:ext uri="{FF2B5EF4-FFF2-40B4-BE49-F238E27FC236}">
                <a16:creationId xmlns:a16="http://schemas.microsoft.com/office/drawing/2014/main" id="{403D3E4B-AAB6-211C-F191-2AF010DCA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150" y="1152525"/>
            <a:ext cx="64897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Footer Placeholder 1">
            <a:extLst>
              <a:ext uri="{FF2B5EF4-FFF2-40B4-BE49-F238E27FC236}">
                <a16:creationId xmlns:a16="http://schemas.microsoft.com/office/drawing/2014/main" id="{A7851398-82E5-384A-A2F2-618F518959F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933450" y="6311900"/>
            <a:ext cx="7526338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Kanit" panose="020B0502040204020203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Kanit" panose="020B05020402040202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Kanit" panose="020B05020402040202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Kanit" panose="020B05020402040202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WA Digital Inclusion Project  | Train the Trainer Presentation | Snackable Session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2D9F8527-D669-3757-72DD-4EDD42389E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69575"/>
            <a:ext cx="9228138" cy="1325563"/>
          </a:xfrm>
        </p:spPr>
        <p:txBody>
          <a:bodyPr/>
          <a:lstStyle/>
          <a:p>
            <a:r>
              <a:rPr lang="en-AU" altLang="en-US" sz="4000" dirty="0">
                <a:latin typeface="+mn-lt"/>
                <a:cs typeface="Arial" panose="020B0604020202020204" pitchFamily="34" charset="0"/>
              </a:rPr>
              <a:t>Project Monitoring and Evaluation</a:t>
            </a:r>
          </a:p>
        </p:txBody>
      </p:sp>
      <p:sp>
        <p:nvSpPr>
          <p:cNvPr id="32773" name="Slide Number Placeholder 4">
            <a:extLst>
              <a:ext uri="{FF2B5EF4-FFF2-40B4-BE49-F238E27FC236}">
                <a16:creationId xmlns:a16="http://schemas.microsoft.com/office/drawing/2014/main" id="{B09B4199-9A47-2698-8923-7A12F89B60E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Kanit" panose="020B050204020402020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Kanit" panose="020B050204020402020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Kanit" panose="020B050204020402020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Kanit" panose="020B050204020402020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Kanit" panose="020B050204020402020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anit" panose="020B050204020402020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anit" panose="020B050204020402020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anit" panose="020B050204020402020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anit" panose="020B0502040204020203" charset="0"/>
              </a:defRPr>
            </a:lvl9pPr>
          </a:lstStyle>
          <a:p>
            <a:fld id="{5349F943-8520-4669-A910-305395CF3A41}" type="slidenum">
              <a:rPr lang="en-AU" altLang="en-US" smtClean="0">
                <a:solidFill>
                  <a:srgbClr val="898989"/>
                </a:solidFill>
                <a:latin typeface="+mn-lt"/>
              </a:rPr>
              <a:pPr/>
              <a:t>8</a:t>
            </a:fld>
            <a:endParaRPr lang="en-AU" altLang="en-US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DEDDCA5A-D2AB-6DB2-1964-DC8FE08CDC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 | Train the Trainer Presentation | Snackable Session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| Ashburton Aboriginal Corporation.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4401D40-D251-51B1-8D37-66751C52E6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6293353"/>
              </p:ext>
            </p:extLst>
          </p:nvPr>
        </p:nvGraphicFramePr>
        <p:xfrm>
          <a:off x="1269423" y="1687658"/>
          <a:ext cx="4866409" cy="4201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E82ED8BA-AADE-FA89-45E1-3C6E29F280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4583006"/>
              </p:ext>
            </p:extLst>
          </p:nvPr>
        </p:nvGraphicFramePr>
        <p:xfrm>
          <a:off x="6487391" y="1687658"/>
          <a:ext cx="4866409" cy="4201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Arrow: Left-Right 14">
            <a:extLst>
              <a:ext uri="{FF2B5EF4-FFF2-40B4-BE49-F238E27FC236}">
                <a16:creationId xmlns:a16="http://schemas.microsoft.com/office/drawing/2014/main" id="{8532FCDA-4636-76AB-4213-C83270BF9B8A}"/>
              </a:ext>
            </a:extLst>
          </p:cNvPr>
          <p:cNvSpPr/>
          <p:nvPr/>
        </p:nvSpPr>
        <p:spPr>
          <a:xfrm rot="19083742">
            <a:off x="5378241" y="3692207"/>
            <a:ext cx="2747130" cy="831273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BB29F1-4552-8DE2-91EC-00966E6C4343}"/>
              </a:ext>
            </a:extLst>
          </p:cNvPr>
          <p:cNvSpPr/>
          <p:nvPr/>
        </p:nvSpPr>
        <p:spPr>
          <a:xfrm>
            <a:off x="838200" y="1042411"/>
            <a:ext cx="11020425" cy="645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400" dirty="0">
                <a:solidFill>
                  <a:schemeClr val="tx1"/>
                </a:solidFill>
                <a:cs typeface="Arial" panose="020B0604020202020204" pitchFamily="34" charset="0"/>
              </a:rPr>
              <a:t>Monitoring and Evaluation Partner: UWA Centre for Social Impact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211B49F5-D9F6-EC4E-6EE9-CE666CD010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409575"/>
            <a:ext cx="9677400" cy="695325"/>
          </a:xfrm>
        </p:spPr>
        <p:txBody>
          <a:bodyPr/>
          <a:lstStyle/>
          <a:p>
            <a:pPr eaLnBrk="1" hangingPunct="1"/>
            <a:r>
              <a:rPr lang="en-AU" altLang="en-US" dirty="0">
                <a:latin typeface="+mn-lt"/>
                <a:cs typeface="Arial" panose="020B0604020202020204" pitchFamily="34" charset="0"/>
              </a:rPr>
              <a:t>What is Digital Inclusion?</a:t>
            </a: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1D83FFC3-C002-0A00-9BEF-4D3F2C2191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Kanit" panose="020B05020402040202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Kanit" panose="020B05020402040202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Kanit" panose="020B05020402040202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Kanit" panose="020B05020402040202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965B214-DAB7-48BE-A386-DC5DF7A04BBA}" type="slidenum">
              <a:rPr lang="en-AU" altLang="en-US" sz="1000" smtClean="0">
                <a:solidFill>
                  <a:srgbClr val="898989"/>
                </a:solidFill>
                <a:latin typeface="+mn-lt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en-AU" altLang="en-US" sz="100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3799" name="Footer Placeholder 1">
            <a:extLst>
              <a:ext uri="{FF2B5EF4-FFF2-40B4-BE49-F238E27FC236}">
                <a16:creationId xmlns:a16="http://schemas.microsoft.com/office/drawing/2014/main" id="{CE8A7D39-204A-4D09-19B0-0B49BA5D22C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38200" y="6332538"/>
            <a:ext cx="7526338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Kanit" panose="020B0502040204020203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Kanit" panose="020B05020402040202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Kanit" panose="020B05020402040202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Kanit" panose="020B05020402040202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WA Digital Inclusion Project  | Train the Trainer Presentation | Snackable Session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F53307-694F-95DF-0B5D-D4E2D6C662E5}"/>
              </a:ext>
            </a:extLst>
          </p:cNvPr>
          <p:cNvSpPr/>
          <p:nvPr/>
        </p:nvSpPr>
        <p:spPr>
          <a:xfrm>
            <a:off x="585787" y="2665677"/>
            <a:ext cx="11020425" cy="23283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400" dirty="0">
                <a:solidFill>
                  <a:schemeClr val="tx1"/>
                </a:solidFill>
                <a:cs typeface="Arial" panose="020B0604020202020204" pitchFamily="34" charset="0"/>
              </a:rPr>
              <a:t>The Digital Inclusion Project is focused on supporting community members to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2400" dirty="0">
                <a:solidFill>
                  <a:schemeClr val="tx1"/>
                </a:solidFill>
                <a:cs typeface="Arial" panose="020B0604020202020204" pitchFamily="34" charset="0"/>
              </a:rPr>
              <a:t>get </a:t>
            </a:r>
            <a:r>
              <a:rPr lang="en-AU" sz="2400" i="1" dirty="0">
                <a:solidFill>
                  <a:schemeClr val="tx1"/>
                </a:solidFill>
                <a:cs typeface="Arial" panose="020B0604020202020204" pitchFamily="34" charset="0"/>
              </a:rPr>
              <a:t>affordable</a:t>
            </a:r>
            <a:r>
              <a:rPr lang="en-AU" sz="2400" dirty="0">
                <a:solidFill>
                  <a:schemeClr val="tx1"/>
                </a:solidFill>
                <a:cs typeface="Arial" panose="020B0604020202020204" pitchFamily="34" charset="0"/>
              </a:rPr>
              <a:t> access to digital technology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2400" dirty="0">
                <a:solidFill>
                  <a:schemeClr val="tx1"/>
                </a:solidFill>
                <a:cs typeface="Arial" panose="020B0604020202020204" pitchFamily="34" charset="0"/>
              </a:rPr>
              <a:t>develop skills to use digital technology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AU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400" dirty="0">
                <a:solidFill>
                  <a:schemeClr val="tx1"/>
                </a:solidFill>
                <a:cs typeface="Arial" panose="020B0604020202020204" pitchFamily="34" charset="0"/>
              </a:rPr>
              <a:t>						for work, learning and life.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P_blu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IP_gradi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IP_blue_noacknowledg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IP_white_noacknowledge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DIP_gradient_noacknowledge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cc45243-29f6-4a1c-995b-35ed14ae441a" xsi:nil="true"/>
    <lcf76f155ced4ddcb4097134ff3c332f xmlns="5e5d6256-5200-4c34-82a9-8b0b259790ba">
      <Terms xmlns="http://schemas.microsoft.com/office/infopath/2007/PartnerControls"/>
    </lcf76f155ced4ddcb4097134ff3c332f>
    <_Flow_SignoffStatus xmlns="5e5d6256-5200-4c34-82a9-8b0b259790ba" xsi:nil="true"/>
    <SharedWithUsers xmlns="2cc45243-29f6-4a1c-995b-35ed14ae441a">
      <UserInfo>
        <DisplayName>Zeina Jamaleddine</DisplayName>
        <AccountId>462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F0F04F5F537047B9E859B809FC98B2" ma:contentTypeVersion="17" ma:contentTypeDescription="Create a new document." ma:contentTypeScope="" ma:versionID="5bc64027f07df1a8322f648801731459">
  <xsd:schema xmlns:xsd="http://www.w3.org/2001/XMLSchema" xmlns:xs="http://www.w3.org/2001/XMLSchema" xmlns:p="http://schemas.microsoft.com/office/2006/metadata/properties" xmlns:ns2="5e5d6256-5200-4c34-82a9-8b0b259790ba" xmlns:ns3="2cc45243-29f6-4a1c-995b-35ed14ae441a" targetNamespace="http://schemas.microsoft.com/office/2006/metadata/properties" ma:root="true" ma:fieldsID="7dea33ce766a6137e1528a8801d1e981" ns2:_="" ns3:_="">
    <xsd:import namespace="5e5d6256-5200-4c34-82a9-8b0b259790ba"/>
    <xsd:import namespace="2cc45243-29f6-4a1c-995b-35ed14ae44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5d6256-5200-4c34-82a9-8b0b259790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12" nillable="true" ma:displayName="Sign-off status" ma:internalName="Sign_x002d_off_x0020_status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9ccae8d7-56e3-403a-a6d6-462ef12788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c45243-29f6-4a1c-995b-35ed14ae441a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40f9f4e8-ea84-464f-93d8-2b64c6f0791b}" ma:internalName="TaxCatchAll" ma:showField="CatchAllData" ma:web="2cc45243-29f6-4a1c-995b-35ed14ae44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D7A55D-32F4-4C6A-BDCD-69C2FE192C0E}">
  <ds:schemaRefs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5e5d6256-5200-4c34-82a9-8b0b259790ba"/>
    <ds:schemaRef ds:uri="http://schemas.microsoft.com/office/infopath/2007/PartnerControls"/>
    <ds:schemaRef ds:uri="http://purl.org/dc/terms/"/>
    <ds:schemaRef ds:uri="2cc45243-29f6-4a1c-995b-35ed14ae441a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D6C0534-E70A-4604-9E23-AA7BEFCFA1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57CCB9-3B86-4606-86BF-2CA5D249E9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5d6256-5200-4c34-82a9-8b0b259790ba"/>
    <ds:schemaRef ds:uri="2cc45243-29f6-4a1c-995b-35ed14ae44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2839</TotalTime>
  <Words>1185</Words>
  <Application>Microsoft Office PowerPoint</Application>
  <PresentationFormat>Widescreen</PresentationFormat>
  <Paragraphs>155</Paragraphs>
  <Slides>24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Kanit</vt:lpstr>
      <vt:lpstr>Calibri</vt:lpstr>
      <vt:lpstr>DIP_white</vt:lpstr>
      <vt:lpstr>1_DIP_blue</vt:lpstr>
      <vt:lpstr>3_DIP_gradient</vt:lpstr>
      <vt:lpstr>2_DIP_blue_noacknowledgment</vt:lpstr>
      <vt:lpstr>1_DIP_white_noacknowledgement</vt:lpstr>
      <vt:lpstr>2_DIP_gradient_noacknowledgement</vt:lpstr>
      <vt:lpstr>DIP_white</vt:lpstr>
      <vt:lpstr>Snackable Session #01</vt:lpstr>
      <vt:lpstr>Acknowledgement of Country</vt:lpstr>
      <vt:lpstr>Agenda</vt:lpstr>
      <vt:lpstr>Learning Outcomes</vt:lpstr>
      <vt:lpstr>Project Overview</vt:lpstr>
      <vt:lpstr>WA Digital Inclusion Project: Initiatives </vt:lpstr>
      <vt:lpstr>PowerPoint Presentation</vt:lpstr>
      <vt:lpstr>Project Monitoring and Evaluation</vt:lpstr>
      <vt:lpstr>What is Digital Inclusion?</vt:lpstr>
      <vt:lpstr>Overview of the Digital Inclusion Project Website</vt:lpstr>
      <vt:lpstr>Website content sources</vt:lpstr>
      <vt:lpstr>eSafety - Introduction</vt:lpstr>
      <vt:lpstr>Types of Scams</vt:lpstr>
      <vt:lpstr>Tips to stay safe online</vt:lpstr>
      <vt:lpstr>Scam Fitness</vt:lpstr>
      <vt:lpstr>Monitoring and Evaluation</vt:lpstr>
      <vt:lpstr>Project Monitoring and Evaluation</vt:lpstr>
      <vt:lpstr>Three layers of survey for 2 Initiatives</vt:lpstr>
      <vt:lpstr>Delivering training to your colleagues and clients</vt:lpstr>
      <vt:lpstr>Social Media</vt:lpstr>
      <vt:lpstr>PowerPoint Presentation</vt:lpstr>
      <vt:lpstr>Survey for completing this training</vt:lpstr>
      <vt:lpstr>Survey for when you deliver training to colleagues</vt:lpstr>
      <vt:lpstr>Survey for your clients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Fernanda Monteiro</dc:creator>
  <cp:lastModifiedBy>Elliot Sawers</cp:lastModifiedBy>
  <cp:revision>8</cp:revision>
  <cp:lastPrinted>2024-02-14T08:05:51Z</cp:lastPrinted>
  <dcterms:created xsi:type="dcterms:W3CDTF">2022-08-01T06:12:05Z</dcterms:created>
  <dcterms:modified xsi:type="dcterms:W3CDTF">2024-05-17T06:19:19Z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0x01010071F0F04F5F537047B9E859B809FC98B2</vt:lpwstr>
  </property>
  <property fmtid="{D5CDD505-2E9C-101B-9397-08002B2CF9AE}" pid="3" name="MediaServiceImageTags">
    <vt:lpwstr/>
  </property>
</Properties>
</file>